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  <p:sldId id="272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33"/>
    <a:srgbClr val="CC9900"/>
    <a:srgbClr val="FFFF99"/>
    <a:srgbClr val="FFCCFF"/>
    <a:srgbClr val="CCCCFF"/>
    <a:srgbClr val="99CCFF"/>
    <a:srgbClr val="FFCC00"/>
    <a:srgbClr val="FFCC66"/>
    <a:srgbClr val="FF66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>
        <p:scale>
          <a:sx n="66" d="100"/>
          <a:sy n="66" d="100"/>
        </p:scale>
        <p:origin x="-288" y="-6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07327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565280" y="758316"/>
            <a:ext cx="1254583" cy="1991661"/>
            <a:chOff x="3535603" y="2884438"/>
            <a:chExt cx="953847" cy="1514240"/>
          </a:xfrm>
        </p:grpSpPr>
        <p:grpSp>
          <p:nvGrpSpPr>
            <p:cNvPr id="3" name="グループ化 2"/>
            <p:cNvGrpSpPr/>
            <p:nvPr/>
          </p:nvGrpSpPr>
          <p:grpSpPr>
            <a:xfrm rot="18900000">
              <a:off x="3544342" y="2884438"/>
              <a:ext cx="945108" cy="1514240"/>
              <a:chOff x="3544342" y="2884438"/>
              <a:chExt cx="945108" cy="1514240"/>
            </a:xfrm>
          </p:grpSpPr>
          <p:grpSp>
            <p:nvGrpSpPr>
              <p:cNvPr id="10" name="グループ化 9"/>
              <p:cNvGrpSpPr/>
              <p:nvPr/>
            </p:nvGrpSpPr>
            <p:grpSpPr>
              <a:xfrm>
                <a:off x="3959605" y="3829546"/>
                <a:ext cx="114582" cy="569132"/>
                <a:chOff x="3902438" y="3789040"/>
                <a:chExt cx="216024" cy="1072988"/>
              </a:xfrm>
            </p:grpSpPr>
            <p:sp>
              <p:nvSpPr>
                <p:cNvPr id="14" name="角丸四角形 13"/>
                <p:cNvSpPr/>
                <p:nvPr/>
              </p:nvSpPr>
              <p:spPr>
                <a:xfrm>
                  <a:off x="3944888" y="3789040"/>
                  <a:ext cx="131124" cy="480788"/>
                </a:xfrm>
                <a:prstGeom prst="roundRect">
                  <a:avLst>
                    <a:gd name="adj" fmla="val 18872"/>
                  </a:avLst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0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5" name="角丸四角形 14"/>
                <p:cNvSpPr/>
                <p:nvPr/>
              </p:nvSpPr>
              <p:spPr>
                <a:xfrm>
                  <a:off x="3902438" y="4069940"/>
                  <a:ext cx="216024" cy="792088"/>
                </a:xfrm>
                <a:prstGeom prst="roundRect">
                  <a:avLst>
                    <a:gd name="adj" fmla="val 18872"/>
                  </a:avLst>
                </a:prstGeom>
                <a:gradFill>
                  <a:gsLst>
                    <a:gs pos="0">
                      <a:schemeClr val="tx1"/>
                    </a:gs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/>
                    </a:gs>
                  </a:gsLst>
                  <a:lin ang="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1" name="円/楕円 10"/>
              <p:cNvSpPr/>
              <p:nvPr/>
            </p:nvSpPr>
            <p:spPr>
              <a:xfrm>
                <a:off x="3584848" y="2924944"/>
                <a:ext cx="864096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>
                      <a:alpha val="0"/>
                    </a:srgbClr>
                  </a:gs>
                  <a:gs pos="100000">
                    <a:srgbClr val="00B0F0">
                      <a:alpha val="5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ドーナツ 11"/>
              <p:cNvSpPr/>
              <p:nvPr/>
            </p:nvSpPr>
            <p:spPr>
              <a:xfrm>
                <a:off x="3544342" y="2884438"/>
                <a:ext cx="945108" cy="945108"/>
              </a:xfrm>
              <a:prstGeom prst="donut">
                <a:avLst>
                  <a:gd name="adj" fmla="val 8875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/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" name="ドーナツ 12"/>
              <p:cNvSpPr/>
              <p:nvPr/>
            </p:nvSpPr>
            <p:spPr>
              <a:xfrm>
                <a:off x="3544342" y="2884438"/>
                <a:ext cx="945108" cy="945108"/>
              </a:xfrm>
              <a:prstGeom prst="donut">
                <a:avLst>
                  <a:gd name="adj" fmla="val 4439"/>
                </a:avLst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50000"/>
                      <a:lumOff val="50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3535603" y="3159131"/>
              <a:ext cx="560148" cy="562416"/>
              <a:chOff x="1721775" y="3676530"/>
              <a:chExt cx="733057" cy="736026"/>
            </a:xfrm>
          </p:grpSpPr>
          <p:sp>
            <p:nvSpPr>
              <p:cNvPr id="5" name="パイ 4"/>
              <p:cNvSpPr/>
              <p:nvPr/>
            </p:nvSpPr>
            <p:spPr>
              <a:xfrm>
                <a:off x="1724652" y="3682376"/>
                <a:ext cx="730180" cy="730180"/>
              </a:xfrm>
              <a:prstGeom prst="pi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" name="パイ 5"/>
              <p:cNvSpPr/>
              <p:nvPr/>
            </p:nvSpPr>
            <p:spPr>
              <a:xfrm>
                <a:off x="1721775" y="3676530"/>
                <a:ext cx="730180" cy="730180"/>
              </a:xfrm>
              <a:prstGeom prst="pie">
                <a:avLst>
                  <a:gd name="adj1" fmla="val 5406778"/>
                  <a:gd name="adj2" fmla="val 7894194"/>
                </a:avLst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" name="パイ 6"/>
              <p:cNvSpPr/>
              <p:nvPr/>
            </p:nvSpPr>
            <p:spPr>
              <a:xfrm>
                <a:off x="1721775" y="3676530"/>
                <a:ext cx="730180" cy="730180"/>
              </a:xfrm>
              <a:prstGeom prst="pie">
                <a:avLst>
                  <a:gd name="adj1" fmla="val 10470102"/>
                  <a:gd name="adj2" fmla="val 17245935"/>
                </a:avLst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" name="パイ 7"/>
              <p:cNvSpPr/>
              <p:nvPr/>
            </p:nvSpPr>
            <p:spPr>
              <a:xfrm>
                <a:off x="1721775" y="3676530"/>
                <a:ext cx="730180" cy="730180"/>
              </a:xfrm>
              <a:prstGeom prst="pie">
                <a:avLst>
                  <a:gd name="adj1" fmla="val 7670172"/>
                  <a:gd name="adj2" fmla="val 10728078"/>
                </a:avLst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" name="パイ 8"/>
              <p:cNvSpPr/>
              <p:nvPr/>
            </p:nvSpPr>
            <p:spPr>
              <a:xfrm>
                <a:off x="1724652" y="3682376"/>
                <a:ext cx="730180" cy="730180"/>
              </a:xfrm>
              <a:prstGeom prst="pie">
                <a:avLst>
                  <a:gd name="adj1" fmla="val 20595162"/>
                  <a:gd name="adj2" fmla="val 3525373"/>
                </a:avLst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6" name="グループ化 15"/>
          <p:cNvGrpSpPr/>
          <p:nvPr/>
        </p:nvGrpSpPr>
        <p:grpSpPr>
          <a:xfrm>
            <a:off x="2565280" y="2691040"/>
            <a:ext cx="1254583" cy="1991661"/>
            <a:chOff x="3535603" y="4249687"/>
            <a:chExt cx="953847" cy="1514240"/>
          </a:xfrm>
        </p:grpSpPr>
        <p:grpSp>
          <p:nvGrpSpPr>
            <p:cNvPr id="17" name="グループ化 16"/>
            <p:cNvGrpSpPr/>
            <p:nvPr/>
          </p:nvGrpSpPr>
          <p:grpSpPr>
            <a:xfrm rot="18900000">
              <a:off x="3544342" y="4249687"/>
              <a:ext cx="945108" cy="1514240"/>
              <a:chOff x="3544342" y="2884438"/>
              <a:chExt cx="945108" cy="1514240"/>
            </a:xfrm>
          </p:grpSpPr>
          <p:grpSp>
            <p:nvGrpSpPr>
              <p:cNvPr id="22" name="グループ化 21"/>
              <p:cNvGrpSpPr/>
              <p:nvPr/>
            </p:nvGrpSpPr>
            <p:grpSpPr>
              <a:xfrm>
                <a:off x="3959605" y="3829546"/>
                <a:ext cx="114582" cy="569132"/>
                <a:chOff x="3902438" y="3789040"/>
                <a:chExt cx="216024" cy="1072988"/>
              </a:xfrm>
            </p:grpSpPr>
            <p:sp>
              <p:nvSpPr>
                <p:cNvPr id="26" name="角丸四角形 25"/>
                <p:cNvSpPr/>
                <p:nvPr/>
              </p:nvSpPr>
              <p:spPr>
                <a:xfrm>
                  <a:off x="3944888" y="3789040"/>
                  <a:ext cx="131124" cy="480788"/>
                </a:xfrm>
                <a:prstGeom prst="roundRect">
                  <a:avLst>
                    <a:gd name="adj" fmla="val 18872"/>
                  </a:avLst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0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7" name="角丸四角形 26"/>
                <p:cNvSpPr/>
                <p:nvPr/>
              </p:nvSpPr>
              <p:spPr>
                <a:xfrm>
                  <a:off x="3902438" y="4069940"/>
                  <a:ext cx="216024" cy="792088"/>
                </a:xfrm>
                <a:prstGeom prst="roundRect">
                  <a:avLst>
                    <a:gd name="adj" fmla="val 18872"/>
                  </a:avLst>
                </a:prstGeom>
                <a:gradFill>
                  <a:gsLst>
                    <a:gs pos="0">
                      <a:schemeClr val="tx1"/>
                    </a:gs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/>
                    </a:gs>
                  </a:gsLst>
                  <a:lin ang="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23" name="円/楕円 22"/>
              <p:cNvSpPr/>
              <p:nvPr/>
            </p:nvSpPr>
            <p:spPr>
              <a:xfrm>
                <a:off x="3584848" y="2924944"/>
                <a:ext cx="864096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>
                      <a:alpha val="0"/>
                    </a:srgbClr>
                  </a:gs>
                  <a:gs pos="100000">
                    <a:srgbClr val="00B0F0">
                      <a:alpha val="5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ドーナツ 23"/>
              <p:cNvSpPr/>
              <p:nvPr/>
            </p:nvSpPr>
            <p:spPr>
              <a:xfrm>
                <a:off x="3544342" y="2884438"/>
                <a:ext cx="945108" cy="945108"/>
              </a:xfrm>
              <a:prstGeom prst="donut">
                <a:avLst>
                  <a:gd name="adj" fmla="val 8875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/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ドーナツ 24"/>
              <p:cNvSpPr/>
              <p:nvPr/>
            </p:nvSpPr>
            <p:spPr>
              <a:xfrm>
                <a:off x="3544342" y="2884438"/>
                <a:ext cx="945108" cy="945108"/>
              </a:xfrm>
              <a:prstGeom prst="donut">
                <a:avLst>
                  <a:gd name="adj" fmla="val 4439"/>
                </a:avLst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50000"/>
                      <a:lumOff val="50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8" name="グループ化 17"/>
            <p:cNvGrpSpPr/>
            <p:nvPr/>
          </p:nvGrpSpPr>
          <p:grpSpPr>
            <a:xfrm>
              <a:off x="3535603" y="4465495"/>
              <a:ext cx="587744" cy="642646"/>
              <a:chOff x="3535603" y="4465495"/>
              <a:chExt cx="587744" cy="642646"/>
            </a:xfrm>
          </p:grpSpPr>
          <p:sp>
            <p:nvSpPr>
              <p:cNvPr id="19" name="テキスト ボックス 18"/>
              <p:cNvSpPr txBox="1"/>
              <p:nvPr/>
            </p:nvSpPr>
            <p:spPr>
              <a:xfrm>
                <a:off x="3535603" y="4465495"/>
                <a:ext cx="559693" cy="56080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Pour">
                  <a:avLst/>
                </a:prstTxWarp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ja-JP" dirty="0" smtClean="0">
                    <a:solidFill>
                      <a:srgbClr val="4F81BD">
                        <a:lumMod val="50000"/>
                      </a:srgbClr>
                    </a:solidFill>
                    <a:latin typeface="Calibri"/>
                    <a:ea typeface="ＭＳ Ｐゴシック"/>
                  </a:rPr>
                  <a:t>758</a:t>
                </a:r>
                <a:endParaRPr lang="ja-JP" altLang="en-US" dirty="0">
                  <a:solidFill>
                    <a:srgbClr val="4F81BD">
                      <a:lumMod val="50000"/>
                    </a:srgbClr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20" name="テキスト ボックス 19"/>
              <p:cNvSpPr txBox="1"/>
              <p:nvPr/>
            </p:nvSpPr>
            <p:spPr>
              <a:xfrm rot="9000000">
                <a:off x="3660870" y="4754112"/>
                <a:ext cx="462477" cy="35402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Pour">
                  <a:avLst/>
                </a:prstTxWarp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ja-JP" dirty="0" smtClean="0">
                    <a:solidFill>
                      <a:srgbClr val="9BBB59">
                        <a:lumMod val="50000"/>
                      </a:srgbClr>
                    </a:solidFill>
                    <a:latin typeface="Calibri"/>
                    <a:ea typeface="ＭＳ Ｐゴシック"/>
                  </a:rPr>
                  <a:t>1192</a:t>
                </a:r>
                <a:endParaRPr lang="ja-JP" altLang="en-US" dirty="0">
                  <a:solidFill>
                    <a:srgbClr val="9BBB59">
                      <a:lumMod val="50000"/>
                    </a:srgbClr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21" name="テキスト ボックス 20"/>
              <p:cNvSpPr txBox="1"/>
              <p:nvPr/>
            </p:nvSpPr>
            <p:spPr>
              <a:xfrm rot="13395204">
                <a:off x="3646358" y="4693737"/>
                <a:ext cx="263900" cy="26442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Pour">
                  <a:avLst>
                    <a:gd name="adj1" fmla="val 10832928"/>
                    <a:gd name="adj2" fmla="val 72887"/>
                  </a:avLst>
                </a:prstTxWarp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ja-JP" dirty="0" smtClean="0">
                    <a:solidFill>
                      <a:srgbClr val="C0504D">
                        <a:lumMod val="75000"/>
                      </a:srgbClr>
                    </a:solidFill>
                    <a:latin typeface="Calibri"/>
                    <a:ea typeface="ＭＳ Ｐゴシック"/>
                  </a:rPr>
                  <a:t>21356</a:t>
                </a:r>
                <a:endParaRPr lang="ja-JP" altLang="en-US" dirty="0">
                  <a:solidFill>
                    <a:srgbClr val="C0504D">
                      <a:lumMod val="75000"/>
                    </a:srgbClr>
                  </a:solidFill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28" name="グループ化 27"/>
          <p:cNvGrpSpPr/>
          <p:nvPr/>
        </p:nvGrpSpPr>
        <p:grpSpPr>
          <a:xfrm>
            <a:off x="2527625" y="4580881"/>
            <a:ext cx="1294917" cy="1991660"/>
            <a:chOff x="3520125" y="5557187"/>
            <a:chExt cx="984513" cy="1514240"/>
          </a:xfrm>
        </p:grpSpPr>
        <p:grpSp>
          <p:nvGrpSpPr>
            <p:cNvPr id="29" name="グループ化 28"/>
            <p:cNvGrpSpPr/>
            <p:nvPr/>
          </p:nvGrpSpPr>
          <p:grpSpPr>
            <a:xfrm rot="18900000">
              <a:off x="3559530" y="5557187"/>
              <a:ext cx="945108" cy="1514240"/>
              <a:chOff x="3544342" y="2884438"/>
              <a:chExt cx="945108" cy="1514240"/>
            </a:xfrm>
          </p:grpSpPr>
          <p:grpSp>
            <p:nvGrpSpPr>
              <p:cNvPr id="42" name="グループ化 41"/>
              <p:cNvGrpSpPr/>
              <p:nvPr/>
            </p:nvGrpSpPr>
            <p:grpSpPr>
              <a:xfrm>
                <a:off x="3959605" y="3829546"/>
                <a:ext cx="114582" cy="569132"/>
                <a:chOff x="3902438" y="3789040"/>
                <a:chExt cx="216024" cy="1072988"/>
              </a:xfrm>
            </p:grpSpPr>
            <p:sp>
              <p:nvSpPr>
                <p:cNvPr id="46" name="角丸四角形 45"/>
                <p:cNvSpPr/>
                <p:nvPr/>
              </p:nvSpPr>
              <p:spPr>
                <a:xfrm>
                  <a:off x="3944888" y="3789040"/>
                  <a:ext cx="131124" cy="480788"/>
                </a:xfrm>
                <a:prstGeom prst="roundRect">
                  <a:avLst>
                    <a:gd name="adj" fmla="val 18872"/>
                  </a:avLst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0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7" name="角丸四角形 46"/>
                <p:cNvSpPr/>
                <p:nvPr/>
              </p:nvSpPr>
              <p:spPr>
                <a:xfrm>
                  <a:off x="3902438" y="4069940"/>
                  <a:ext cx="216024" cy="792088"/>
                </a:xfrm>
                <a:prstGeom prst="roundRect">
                  <a:avLst>
                    <a:gd name="adj" fmla="val 18872"/>
                  </a:avLst>
                </a:prstGeom>
                <a:gradFill>
                  <a:gsLst>
                    <a:gs pos="0">
                      <a:schemeClr val="tx1"/>
                    </a:gs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/>
                    </a:gs>
                  </a:gsLst>
                  <a:lin ang="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43" name="円/楕円 42"/>
              <p:cNvSpPr/>
              <p:nvPr/>
            </p:nvSpPr>
            <p:spPr>
              <a:xfrm>
                <a:off x="3584848" y="2924944"/>
                <a:ext cx="864096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>
                      <a:alpha val="0"/>
                    </a:srgbClr>
                  </a:gs>
                  <a:gs pos="100000">
                    <a:srgbClr val="00B0F0">
                      <a:alpha val="5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" name="ドーナツ 43"/>
              <p:cNvSpPr/>
              <p:nvPr/>
            </p:nvSpPr>
            <p:spPr>
              <a:xfrm>
                <a:off x="3544342" y="2884438"/>
                <a:ext cx="945108" cy="945108"/>
              </a:xfrm>
              <a:prstGeom prst="donut">
                <a:avLst>
                  <a:gd name="adj" fmla="val 8875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/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ドーナツ 44"/>
              <p:cNvSpPr/>
              <p:nvPr/>
            </p:nvSpPr>
            <p:spPr>
              <a:xfrm>
                <a:off x="3544342" y="2884438"/>
                <a:ext cx="945108" cy="945108"/>
              </a:xfrm>
              <a:prstGeom prst="donut">
                <a:avLst>
                  <a:gd name="adj" fmla="val 4439"/>
                </a:avLst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50000"/>
                      <a:lumOff val="50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0" name="グループ化 29"/>
            <p:cNvGrpSpPr/>
            <p:nvPr/>
          </p:nvGrpSpPr>
          <p:grpSpPr>
            <a:xfrm>
              <a:off x="3520125" y="5898517"/>
              <a:ext cx="612394" cy="439673"/>
              <a:chOff x="3520125" y="5898517"/>
              <a:chExt cx="612394" cy="439673"/>
            </a:xfrm>
          </p:grpSpPr>
          <p:sp>
            <p:nvSpPr>
              <p:cNvPr id="31" name="円/楕円 155"/>
              <p:cNvSpPr/>
              <p:nvPr/>
            </p:nvSpPr>
            <p:spPr>
              <a:xfrm>
                <a:off x="3520125" y="5914492"/>
                <a:ext cx="612394" cy="412340"/>
              </a:xfrm>
              <a:custGeom>
                <a:avLst/>
                <a:gdLst>
                  <a:gd name="connsiteX0" fmla="*/ 0 w 612393"/>
                  <a:gd name="connsiteY0" fmla="*/ 157968 h 315936"/>
                  <a:gd name="connsiteX1" fmla="*/ 306197 w 612393"/>
                  <a:gd name="connsiteY1" fmla="*/ 0 h 315936"/>
                  <a:gd name="connsiteX2" fmla="*/ 612394 w 612393"/>
                  <a:gd name="connsiteY2" fmla="*/ 157968 h 315936"/>
                  <a:gd name="connsiteX3" fmla="*/ 306197 w 612393"/>
                  <a:gd name="connsiteY3" fmla="*/ 315936 h 315936"/>
                  <a:gd name="connsiteX4" fmla="*/ 0 w 612393"/>
                  <a:gd name="connsiteY4" fmla="*/ 157968 h 315936"/>
                  <a:gd name="connsiteX0" fmla="*/ 52 w 612446"/>
                  <a:gd name="connsiteY0" fmla="*/ 157968 h 315936"/>
                  <a:gd name="connsiteX1" fmla="*/ 306249 w 612446"/>
                  <a:gd name="connsiteY1" fmla="*/ 0 h 315936"/>
                  <a:gd name="connsiteX2" fmla="*/ 612446 w 612446"/>
                  <a:gd name="connsiteY2" fmla="*/ 157968 h 315936"/>
                  <a:gd name="connsiteX3" fmla="*/ 306249 w 612446"/>
                  <a:gd name="connsiteY3" fmla="*/ 315936 h 315936"/>
                  <a:gd name="connsiteX4" fmla="*/ 52 w 612446"/>
                  <a:gd name="connsiteY4" fmla="*/ 157968 h 315936"/>
                  <a:gd name="connsiteX0" fmla="*/ 0 w 612394"/>
                  <a:gd name="connsiteY0" fmla="*/ 157968 h 315936"/>
                  <a:gd name="connsiteX1" fmla="*/ 306197 w 612394"/>
                  <a:gd name="connsiteY1" fmla="*/ 0 h 315936"/>
                  <a:gd name="connsiteX2" fmla="*/ 612394 w 612394"/>
                  <a:gd name="connsiteY2" fmla="*/ 157968 h 315936"/>
                  <a:gd name="connsiteX3" fmla="*/ 306197 w 612394"/>
                  <a:gd name="connsiteY3" fmla="*/ 315936 h 315936"/>
                  <a:gd name="connsiteX4" fmla="*/ 0 w 612394"/>
                  <a:gd name="connsiteY4" fmla="*/ 157968 h 315936"/>
                  <a:gd name="connsiteX0" fmla="*/ 0 w 612394"/>
                  <a:gd name="connsiteY0" fmla="*/ 157968 h 315936"/>
                  <a:gd name="connsiteX1" fmla="*/ 306197 w 612394"/>
                  <a:gd name="connsiteY1" fmla="*/ 0 h 315936"/>
                  <a:gd name="connsiteX2" fmla="*/ 612394 w 612394"/>
                  <a:gd name="connsiteY2" fmla="*/ 157968 h 315936"/>
                  <a:gd name="connsiteX3" fmla="*/ 306197 w 612394"/>
                  <a:gd name="connsiteY3" fmla="*/ 315936 h 315936"/>
                  <a:gd name="connsiteX4" fmla="*/ 0 w 612394"/>
                  <a:gd name="connsiteY4" fmla="*/ 157968 h 315936"/>
                  <a:gd name="connsiteX0" fmla="*/ 0 w 612394"/>
                  <a:gd name="connsiteY0" fmla="*/ 157968 h 315936"/>
                  <a:gd name="connsiteX1" fmla="*/ 306197 w 612394"/>
                  <a:gd name="connsiteY1" fmla="*/ 0 h 315936"/>
                  <a:gd name="connsiteX2" fmla="*/ 612394 w 612394"/>
                  <a:gd name="connsiteY2" fmla="*/ 157968 h 315936"/>
                  <a:gd name="connsiteX3" fmla="*/ 306197 w 612394"/>
                  <a:gd name="connsiteY3" fmla="*/ 315936 h 315936"/>
                  <a:gd name="connsiteX4" fmla="*/ 0 w 612394"/>
                  <a:gd name="connsiteY4" fmla="*/ 157968 h 315936"/>
                  <a:gd name="connsiteX0" fmla="*/ 0 w 612394"/>
                  <a:gd name="connsiteY0" fmla="*/ 157968 h 315936"/>
                  <a:gd name="connsiteX1" fmla="*/ 306197 w 612394"/>
                  <a:gd name="connsiteY1" fmla="*/ 0 h 315936"/>
                  <a:gd name="connsiteX2" fmla="*/ 612394 w 612394"/>
                  <a:gd name="connsiteY2" fmla="*/ 157968 h 315936"/>
                  <a:gd name="connsiteX3" fmla="*/ 306197 w 612394"/>
                  <a:gd name="connsiteY3" fmla="*/ 315936 h 315936"/>
                  <a:gd name="connsiteX4" fmla="*/ 0 w 612394"/>
                  <a:gd name="connsiteY4" fmla="*/ 157968 h 315936"/>
                  <a:gd name="connsiteX0" fmla="*/ 0 w 612394"/>
                  <a:gd name="connsiteY0" fmla="*/ 190944 h 348912"/>
                  <a:gd name="connsiteX1" fmla="*/ 312547 w 612394"/>
                  <a:gd name="connsiteY1" fmla="*/ 0 h 348912"/>
                  <a:gd name="connsiteX2" fmla="*/ 612394 w 612394"/>
                  <a:gd name="connsiteY2" fmla="*/ 190944 h 348912"/>
                  <a:gd name="connsiteX3" fmla="*/ 306197 w 612394"/>
                  <a:gd name="connsiteY3" fmla="*/ 348912 h 348912"/>
                  <a:gd name="connsiteX4" fmla="*/ 0 w 612394"/>
                  <a:gd name="connsiteY4" fmla="*/ 190944 h 348912"/>
                  <a:gd name="connsiteX0" fmla="*/ 0 w 612394"/>
                  <a:gd name="connsiteY0" fmla="*/ 190944 h 348912"/>
                  <a:gd name="connsiteX1" fmla="*/ 312547 w 612394"/>
                  <a:gd name="connsiteY1" fmla="*/ 0 h 348912"/>
                  <a:gd name="connsiteX2" fmla="*/ 612394 w 612394"/>
                  <a:gd name="connsiteY2" fmla="*/ 190944 h 348912"/>
                  <a:gd name="connsiteX3" fmla="*/ 306197 w 612394"/>
                  <a:gd name="connsiteY3" fmla="*/ 348912 h 348912"/>
                  <a:gd name="connsiteX4" fmla="*/ 0 w 612394"/>
                  <a:gd name="connsiteY4" fmla="*/ 190944 h 348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2394" h="348912">
                    <a:moveTo>
                      <a:pt x="0" y="190944"/>
                    </a:moveTo>
                    <a:cubicBezTo>
                      <a:pt x="0" y="157676"/>
                      <a:pt x="108514" y="0"/>
                      <a:pt x="312547" y="0"/>
                    </a:cubicBezTo>
                    <a:cubicBezTo>
                      <a:pt x="516580" y="0"/>
                      <a:pt x="612394" y="151326"/>
                      <a:pt x="612394" y="190944"/>
                    </a:cubicBezTo>
                    <a:cubicBezTo>
                      <a:pt x="612394" y="230562"/>
                      <a:pt x="475305" y="348912"/>
                      <a:pt x="306197" y="348912"/>
                    </a:cubicBezTo>
                    <a:cubicBezTo>
                      <a:pt x="137089" y="348912"/>
                      <a:pt x="0" y="224212"/>
                      <a:pt x="0" y="190944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2" name="グループ化 31"/>
              <p:cNvGrpSpPr/>
              <p:nvPr/>
            </p:nvGrpSpPr>
            <p:grpSpPr>
              <a:xfrm rot="20733628">
                <a:off x="3539295" y="5898517"/>
                <a:ext cx="215592" cy="176742"/>
                <a:chOff x="3265984" y="5567632"/>
                <a:chExt cx="587461" cy="608035"/>
              </a:xfrm>
            </p:grpSpPr>
            <p:sp>
              <p:nvSpPr>
                <p:cNvPr id="39" name="台形 38"/>
                <p:cNvSpPr/>
                <p:nvPr/>
              </p:nvSpPr>
              <p:spPr>
                <a:xfrm>
                  <a:off x="3728866" y="5567632"/>
                  <a:ext cx="124579" cy="453655"/>
                </a:xfrm>
                <a:prstGeom prst="trapezoid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0" name="台形 39"/>
                <p:cNvSpPr/>
                <p:nvPr/>
              </p:nvSpPr>
              <p:spPr>
                <a:xfrm rot="20690432">
                  <a:off x="3492462" y="5609101"/>
                  <a:ext cx="124579" cy="453655"/>
                </a:xfrm>
                <a:prstGeom prst="trapezoid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1" name="台形 40"/>
                <p:cNvSpPr/>
                <p:nvPr/>
              </p:nvSpPr>
              <p:spPr>
                <a:xfrm rot="19658807">
                  <a:off x="3265984" y="5722012"/>
                  <a:ext cx="124579" cy="453655"/>
                </a:xfrm>
                <a:prstGeom prst="trapezoid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33" name="円/楕円 155"/>
              <p:cNvSpPr/>
              <p:nvPr/>
            </p:nvSpPr>
            <p:spPr>
              <a:xfrm>
                <a:off x="3520125" y="5973163"/>
                <a:ext cx="612394" cy="365027"/>
              </a:xfrm>
              <a:custGeom>
                <a:avLst/>
                <a:gdLst>
                  <a:gd name="connsiteX0" fmla="*/ 0 w 612393"/>
                  <a:gd name="connsiteY0" fmla="*/ 157968 h 315936"/>
                  <a:gd name="connsiteX1" fmla="*/ 306197 w 612393"/>
                  <a:gd name="connsiteY1" fmla="*/ 0 h 315936"/>
                  <a:gd name="connsiteX2" fmla="*/ 612394 w 612393"/>
                  <a:gd name="connsiteY2" fmla="*/ 157968 h 315936"/>
                  <a:gd name="connsiteX3" fmla="*/ 306197 w 612393"/>
                  <a:gd name="connsiteY3" fmla="*/ 315936 h 315936"/>
                  <a:gd name="connsiteX4" fmla="*/ 0 w 612393"/>
                  <a:gd name="connsiteY4" fmla="*/ 157968 h 315936"/>
                  <a:gd name="connsiteX0" fmla="*/ 52 w 612446"/>
                  <a:gd name="connsiteY0" fmla="*/ 157968 h 315936"/>
                  <a:gd name="connsiteX1" fmla="*/ 306249 w 612446"/>
                  <a:gd name="connsiteY1" fmla="*/ 0 h 315936"/>
                  <a:gd name="connsiteX2" fmla="*/ 612446 w 612446"/>
                  <a:gd name="connsiteY2" fmla="*/ 157968 h 315936"/>
                  <a:gd name="connsiteX3" fmla="*/ 306249 w 612446"/>
                  <a:gd name="connsiteY3" fmla="*/ 315936 h 315936"/>
                  <a:gd name="connsiteX4" fmla="*/ 52 w 612446"/>
                  <a:gd name="connsiteY4" fmla="*/ 157968 h 315936"/>
                  <a:gd name="connsiteX0" fmla="*/ 0 w 612394"/>
                  <a:gd name="connsiteY0" fmla="*/ 157968 h 315936"/>
                  <a:gd name="connsiteX1" fmla="*/ 306197 w 612394"/>
                  <a:gd name="connsiteY1" fmla="*/ 0 h 315936"/>
                  <a:gd name="connsiteX2" fmla="*/ 612394 w 612394"/>
                  <a:gd name="connsiteY2" fmla="*/ 157968 h 315936"/>
                  <a:gd name="connsiteX3" fmla="*/ 306197 w 612394"/>
                  <a:gd name="connsiteY3" fmla="*/ 315936 h 315936"/>
                  <a:gd name="connsiteX4" fmla="*/ 0 w 612394"/>
                  <a:gd name="connsiteY4" fmla="*/ 157968 h 315936"/>
                  <a:gd name="connsiteX0" fmla="*/ 0 w 612394"/>
                  <a:gd name="connsiteY0" fmla="*/ 157968 h 315936"/>
                  <a:gd name="connsiteX1" fmla="*/ 306197 w 612394"/>
                  <a:gd name="connsiteY1" fmla="*/ 0 h 315936"/>
                  <a:gd name="connsiteX2" fmla="*/ 612394 w 612394"/>
                  <a:gd name="connsiteY2" fmla="*/ 157968 h 315936"/>
                  <a:gd name="connsiteX3" fmla="*/ 306197 w 612394"/>
                  <a:gd name="connsiteY3" fmla="*/ 315936 h 315936"/>
                  <a:gd name="connsiteX4" fmla="*/ 0 w 612394"/>
                  <a:gd name="connsiteY4" fmla="*/ 157968 h 315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2394" h="315936">
                    <a:moveTo>
                      <a:pt x="0" y="157968"/>
                    </a:moveTo>
                    <a:cubicBezTo>
                      <a:pt x="0" y="124700"/>
                      <a:pt x="137089" y="0"/>
                      <a:pt x="306197" y="0"/>
                    </a:cubicBezTo>
                    <a:cubicBezTo>
                      <a:pt x="475305" y="0"/>
                      <a:pt x="612394" y="118350"/>
                      <a:pt x="612394" y="157968"/>
                    </a:cubicBezTo>
                    <a:cubicBezTo>
                      <a:pt x="612394" y="197586"/>
                      <a:pt x="475305" y="315936"/>
                      <a:pt x="306197" y="315936"/>
                    </a:cubicBezTo>
                    <a:cubicBezTo>
                      <a:pt x="137089" y="315936"/>
                      <a:pt x="0" y="191236"/>
                      <a:pt x="0" y="15796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</a:gsLst>
                <a:lin ang="162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4" name="円/楕円 33"/>
              <p:cNvSpPr/>
              <p:nvPr/>
            </p:nvSpPr>
            <p:spPr>
              <a:xfrm>
                <a:off x="3695181" y="6013531"/>
                <a:ext cx="249707" cy="249707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5" name="円/楕円 34"/>
              <p:cNvSpPr/>
              <p:nvPr/>
            </p:nvSpPr>
            <p:spPr>
              <a:xfrm>
                <a:off x="3709443" y="6024408"/>
                <a:ext cx="227954" cy="227952"/>
              </a:xfrm>
              <a:prstGeom prst="ellipse">
                <a:avLst/>
              </a:prstGeom>
              <a:solidFill>
                <a:srgbClr val="6633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" name="円/楕円 35"/>
              <p:cNvSpPr/>
              <p:nvPr/>
            </p:nvSpPr>
            <p:spPr>
              <a:xfrm>
                <a:off x="3770272" y="6087027"/>
                <a:ext cx="102715" cy="102714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円/楕円 36"/>
              <p:cNvSpPr/>
              <p:nvPr/>
            </p:nvSpPr>
            <p:spPr>
              <a:xfrm>
                <a:off x="3804363" y="6041493"/>
                <a:ext cx="95062" cy="9506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" name="円/楕円 37"/>
              <p:cNvSpPr/>
              <p:nvPr/>
            </p:nvSpPr>
            <p:spPr>
              <a:xfrm>
                <a:off x="3746483" y="6166074"/>
                <a:ext cx="58986" cy="5898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48" name="グループ化 47"/>
          <p:cNvGrpSpPr/>
          <p:nvPr/>
        </p:nvGrpSpPr>
        <p:grpSpPr>
          <a:xfrm>
            <a:off x="4006901" y="1177255"/>
            <a:ext cx="1942486" cy="1126998"/>
            <a:chOff x="3800872" y="2447859"/>
            <a:chExt cx="2320832" cy="1346509"/>
          </a:xfrm>
        </p:grpSpPr>
        <p:grpSp>
          <p:nvGrpSpPr>
            <p:cNvPr id="49" name="グループ化 48"/>
            <p:cNvGrpSpPr/>
            <p:nvPr/>
          </p:nvGrpSpPr>
          <p:grpSpPr>
            <a:xfrm>
              <a:off x="3864067" y="2447859"/>
              <a:ext cx="463153" cy="571091"/>
              <a:chOff x="4102497" y="2139950"/>
              <a:chExt cx="463153" cy="640978"/>
            </a:xfrm>
          </p:grpSpPr>
          <p:sp>
            <p:nvSpPr>
              <p:cNvPr id="75" name="1 つの角を丸めた四角形 74"/>
              <p:cNvSpPr/>
              <p:nvPr/>
            </p:nvSpPr>
            <p:spPr>
              <a:xfrm>
                <a:off x="4102497" y="2492896"/>
                <a:ext cx="72008" cy="288032"/>
              </a:xfrm>
              <a:prstGeom prst="round1Rect">
                <a:avLst>
                  <a:gd name="adj" fmla="val 50000"/>
                </a:avLst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1 つの角を丸めた四角形 75"/>
              <p:cNvSpPr/>
              <p:nvPr/>
            </p:nvSpPr>
            <p:spPr>
              <a:xfrm>
                <a:off x="4235847" y="2348880"/>
                <a:ext cx="69081" cy="432048"/>
              </a:xfrm>
              <a:prstGeom prst="round1Rect">
                <a:avLst>
                  <a:gd name="adj" fmla="val 50000"/>
                </a:avLst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1 つの角を丸めた四角形 76"/>
              <p:cNvSpPr/>
              <p:nvPr/>
            </p:nvSpPr>
            <p:spPr>
              <a:xfrm>
                <a:off x="4366022" y="2305050"/>
                <a:ext cx="69453" cy="475878"/>
              </a:xfrm>
              <a:prstGeom prst="round1Rect">
                <a:avLst>
                  <a:gd name="adj" fmla="val 50000"/>
                </a:avLst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1 つの角を丸めた四角形 77"/>
              <p:cNvSpPr/>
              <p:nvPr/>
            </p:nvSpPr>
            <p:spPr>
              <a:xfrm>
                <a:off x="4493022" y="2533650"/>
                <a:ext cx="72628" cy="247278"/>
              </a:xfrm>
              <a:prstGeom prst="round1Rect">
                <a:avLst>
                  <a:gd name="adj" fmla="val 50000"/>
                </a:avLst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9" name="1 つの角を丸めた四角形 78"/>
              <p:cNvSpPr/>
              <p:nvPr/>
            </p:nvSpPr>
            <p:spPr>
              <a:xfrm>
                <a:off x="4102497" y="2398974"/>
                <a:ext cx="72008" cy="241670"/>
              </a:xfrm>
              <a:prstGeom prst="round1Rect">
                <a:avLst>
                  <a:gd name="adj" fmla="val 50000"/>
                </a:avLst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1 つの角を丸めた四角形 79"/>
              <p:cNvSpPr/>
              <p:nvPr/>
            </p:nvSpPr>
            <p:spPr>
              <a:xfrm>
                <a:off x="4235847" y="2272426"/>
                <a:ext cx="69081" cy="303453"/>
              </a:xfrm>
              <a:prstGeom prst="round1Rect">
                <a:avLst>
                  <a:gd name="adj" fmla="val 50000"/>
                </a:avLst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1" name="1 つの角を丸めた四角形 80"/>
              <p:cNvSpPr/>
              <p:nvPr/>
            </p:nvSpPr>
            <p:spPr>
              <a:xfrm>
                <a:off x="4366022" y="2251075"/>
                <a:ext cx="69453" cy="389568"/>
              </a:xfrm>
              <a:prstGeom prst="round1Rect">
                <a:avLst>
                  <a:gd name="adj" fmla="val 50000"/>
                </a:avLst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1 つの角を丸めた四角形 81"/>
              <p:cNvSpPr/>
              <p:nvPr/>
            </p:nvSpPr>
            <p:spPr>
              <a:xfrm>
                <a:off x="4493022" y="2443067"/>
                <a:ext cx="72628" cy="247278"/>
              </a:xfrm>
              <a:prstGeom prst="round1Rect">
                <a:avLst>
                  <a:gd name="adj" fmla="val 50000"/>
                </a:avLst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3" name="1 つの角を丸めた四角形 82"/>
              <p:cNvSpPr/>
              <p:nvPr/>
            </p:nvSpPr>
            <p:spPr>
              <a:xfrm>
                <a:off x="4102497" y="2287848"/>
                <a:ext cx="72008" cy="153735"/>
              </a:xfrm>
              <a:prstGeom prst="round1Rect">
                <a:avLst>
                  <a:gd name="adj" fmla="val 50000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4" name="1 つの角を丸めた四角形 83"/>
              <p:cNvSpPr/>
              <p:nvPr/>
            </p:nvSpPr>
            <p:spPr>
              <a:xfrm>
                <a:off x="4235847" y="2161301"/>
                <a:ext cx="69081" cy="250776"/>
              </a:xfrm>
              <a:prstGeom prst="round1Rect">
                <a:avLst>
                  <a:gd name="adj" fmla="val 50000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5" name="1 つの角を丸めた四角形 84"/>
              <p:cNvSpPr/>
              <p:nvPr/>
            </p:nvSpPr>
            <p:spPr>
              <a:xfrm>
                <a:off x="4366022" y="2139950"/>
                <a:ext cx="69453" cy="339054"/>
              </a:xfrm>
              <a:prstGeom prst="round1Rect">
                <a:avLst>
                  <a:gd name="adj" fmla="val 50000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6" name="1 つの角を丸めた四角形 85"/>
              <p:cNvSpPr/>
              <p:nvPr/>
            </p:nvSpPr>
            <p:spPr>
              <a:xfrm>
                <a:off x="4493022" y="2368550"/>
                <a:ext cx="72628" cy="247278"/>
              </a:xfrm>
              <a:prstGeom prst="round1Rect">
                <a:avLst>
                  <a:gd name="adj" fmla="val 50000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0" name="グループ化 49"/>
            <p:cNvGrpSpPr/>
            <p:nvPr/>
          </p:nvGrpSpPr>
          <p:grpSpPr>
            <a:xfrm>
              <a:off x="5593807" y="2447859"/>
              <a:ext cx="463153" cy="571091"/>
              <a:chOff x="4102497" y="2139950"/>
              <a:chExt cx="463153" cy="640978"/>
            </a:xfrm>
          </p:grpSpPr>
          <p:sp>
            <p:nvSpPr>
              <p:cNvPr id="63" name="1 つの角を丸めた四角形 62"/>
              <p:cNvSpPr/>
              <p:nvPr/>
            </p:nvSpPr>
            <p:spPr>
              <a:xfrm>
                <a:off x="4102497" y="2492896"/>
                <a:ext cx="72008" cy="288032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4" name="1 つの角を丸めた四角形 63"/>
              <p:cNvSpPr/>
              <p:nvPr/>
            </p:nvSpPr>
            <p:spPr>
              <a:xfrm>
                <a:off x="4235847" y="2348880"/>
                <a:ext cx="69081" cy="432048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5" name="1 つの角を丸めた四角形 64"/>
              <p:cNvSpPr/>
              <p:nvPr/>
            </p:nvSpPr>
            <p:spPr>
              <a:xfrm>
                <a:off x="4366022" y="2305050"/>
                <a:ext cx="69453" cy="475878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6" name="1 つの角を丸めた四角形 65"/>
              <p:cNvSpPr/>
              <p:nvPr/>
            </p:nvSpPr>
            <p:spPr>
              <a:xfrm>
                <a:off x="4493022" y="2533650"/>
                <a:ext cx="72628" cy="247278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7" name="1 つの角を丸めた四角形 66"/>
              <p:cNvSpPr/>
              <p:nvPr/>
            </p:nvSpPr>
            <p:spPr>
              <a:xfrm>
                <a:off x="4102497" y="2398974"/>
                <a:ext cx="72008" cy="241670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8" name="1 つの角を丸めた四角形 67"/>
              <p:cNvSpPr/>
              <p:nvPr/>
            </p:nvSpPr>
            <p:spPr>
              <a:xfrm>
                <a:off x="4235847" y="2272426"/>
                <a:ext cx="69081" cy="303453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9" name="1 つの角を丸めた四角形 68"/>
              <p:cNvSpPr/>
              <p:nvPr/>
            </p:nvSpPr>
            <p:spPr>
              <a:xfrm>
                <a:off x="4366022" y="2251075"/>
                <a:ext cx="69453" cy="389568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0" name="1 つの角を丸めた四角形 69"/>
              <p:cNvSpPr/>
              <p:nvPr/>
            </p:nvSpPr>
            <p:spPr>
              <a:xfrm>
                <a:off x="4493022" y="2443067"/>
                <a:ext cx="72628" cy="247278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1" name="1 つの角を丸めた四角形 70"/>
              <p:cNvSpPr/>
              <p:nvPr/>
            </p:nvSpPr>
            <p:spPr>
              <a:xfrm>
                <a:off x="4102497" y="2287848"/>
                <a:ext cx="72008" cy="153735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2" name="1 つの角を丸めた四角形 71"/>
              <p:cNvSpPr/>
              <p:nvPr/>
            </p:nvSpPr>
            <p:spPr>
              <a:xfrm>
                <a:off x="4235847" y="2161301"/>
                <a:ext cx="69081" cy="250776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3" name="1 つの角を丸めた四角形 72"/>
              <p:cNvSpPr/>
              <p:nvPr/>
            </p:nvSpPr>
            <p:spPr>
              <a:xfrm>
                <a:off x="4366022" y="2139950"/>
                <a:ext cx="69453" cy="33905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4" name="1 つの角を丸めた四角形 73"/>
              <p:cNvSpPr/>
              <p:nvPr/>
            </p:nvSpPr>
            <p:spPr>
              <a:xfrm>
                <a:off x="4493022" y="2368550"/>
                <a:ext cx="72628" cy="247278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1" name="グループ化 50"/>
            <p:cNvGrpSpPr/>
            <p:nvPr/>
          </p:nvGrpSpPr>
          <p:grpSpPr>
            <a:xfrm>
              <a:off x="3800872" y="2852936"/>
              <a:ext cx="2320832" cy="941432"/>
              <a:chOff x="3324532" y="3855720"/>
              <a:chExt cx="2320832" cy="941432"/>
            </a:xfrm>
          </p:grpSpPr>
          <p:sp>
            <p:nvSpPr>
              <p:cNvPr id="52" name="角丸四角形 51"/>
              <p:cNvSpPr/>
              <p:nvPr/>
            </p:nvSpPr>
            <p:spPr>
              <a:xfrm>
                <a:off x="3620852" y="4110412"/>
                <a:ext cx="1728192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3" name="台形 52"/>
              <p:cNvSpPr/>
              <p:nvPr/>
            </p:nvSpPr>
            <p:spPr>
              <a:xfrm>
                <a:off x="4304928" y="3933056"/>
                <a:ext cx="360040" cy="864096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4" name="台形 53"/>
              <p:cNvSpPr/>
              <p:nvPr/>
            </p:nvSpPr>
            <p:spPr>
              <a:xfrm>
                <a:off x="4382842" y="3933056"/>
                <a:ext cx="204212" cy="864096"/>
              </a:xfrm>
              <a:prstGeom prst="trapezoid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5" name="アーチ 54"/>
              <p:cNvSpPr/>
              <p:nvPr/>
            </p:nvSpPr>
            <p:spPr>
              <a:xfrm>
                <a:off x="4230256" y="3855720"/>
                <a:ext cx="509384" cy="509384"/>
              </a:xfrm>
              <a:prstGeom prst="blockArc">
                <a:avLst>
                  <a:gd name="adj1" fmla="val 12110857"/>
                  <a:gd name="adj2" fmla="val 20288900"/>
                  <a:gd name="adj3" fmla="val 28470"/>
                </a:avLst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台形 55"/>
              <p:cNvSpPr/>
              <p:nvPr/>
            </p:nvSpPr>
            <p:spPr>
              <a:xfrm>
                <a:off x="4462088" y="3892800"/>
                <a:ext cx="45720" cy="193458"/>
              </a:xfrm>
              <a:prstGeom prst="trapezoid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7" name="円/楕円 56"/>
              <p:cNvSpPr/>
              <p:nvPr/>
            </p:nvSpPr>
            <p:spPr>
              <a:xfrm>
                <a:off x="4426471" y="4074794"/>
                <a:ext cx="116954" cy="116954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円/楕円 57"/>
              <p:cNvSpPr/>
              <p:nvPr/>
            </p:nvSpPr>
            <p:spPr>
              <a:xfrm>
                <a:off x="3512840" y="4074794"/>
                <a:ext cx="216024" cy="813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9" name="円/楕円 58"/>
              <p:cNvSpPr/>
              <p:nvPr/>
            </p:nvSpPr>
            <p:spPr>
              <a:xfrm>
                <a:off x="5233216" y="4074794"/>
                <a:ext cx="216024" cy="813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台形 59"/>
              <p:cNvSpPr/>
              <p:nvPr/>
            </p:nvSpPr>
            <p:spPr>
              <a:xfrm rot="10800000">
                <a:off x="3324532" y="4005064"/>
                <a:ext cx="601211" cy="105348"/>
              </a:xfrm>
              <a:prstGeom prst="trapezoid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1" name="台形 60"/>
              <p:cNvSpPr/>
              <p:nvPr/>
            </p:nvSpPr>
            <p:spPr>
              <a:xfrm rot="10800000">
                <a:off x="5044153" y="4005064"/>
                <a:ext cx="601211" cy="105348"/>
              </a:xfrm>
              <a:prstGeom prst="trapezoid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台形 61"/>
              <p:cNvSpPr/>
              <p:nvPr/>
            </p:nvSpPr>
            <p:spPr>
              <a:xfrm>
                <a:off x="4160912" y="4725144"/>
                <a:ext cx="648072" cy="72008"/>
              </a:xfrm>
              <a:prstGeom prst="trapezoid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87" name="グループ化 86"/>
          <p:cNvGrpSpPr/>
          <p:nvPr/>
        </p:nvGrpSpPr>
        <p:grpSpPr>
          <a:xfrm>
            <a:off x="3980571" y="3030030"/>
            <a:ext cx="1995146" cy="1205698"/>
            <a:chOff x="3759878" y="3534931"/>
            <a:chExt cx="2383747" cy="1440537"/>
          </a:xfrm>
        </p:grpSpPr>
        <p:grpSp>
          <p:nvGrpSpPr>
            <p:cNvPr id="88" name="グループ化 87"/>
            <p:cNvGrpSpPr/>
            <p:nvPr/>
          </p:nvGrpSpPr>
          <p:grpSpPr>
            <a:xfrm>
              <a:off x="5504187" y="3608669"/>
              <a:ext cx="639438" cy="643180"/>
              <a:chOff x="3409206" y="2305507"/>
              <a:chExt cx="506933" cy="509902"/>
            </a:xfrm>
          </p:grpSpPr>
          <p:sp>
            <p:nvSpPr>
              <p:cNvPr id="107" name="パイ 106"/>
              <p:cNvSpPr/>
              <p:nvPr/>
            </p:nvSpPr>
            <p:spPr>
              <a:xfrm>
                <a:off x="3412083" y="2311353"/>
                <a:ext cx="504056" cy="504056"/>
              </a:xfrm>
              <a:prstGeom prst="pie">
                <a:avLst>
                  <a:gd name="adj1" fmla="val 2885150"/>
                  <a:gd name="adj2" fmla="val 16200000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8" name="パイ 107"/>
              <p:cNvSpPr/>
              <p:nvPr/>
            </p:nvSpPr>
            <p:spPr>
              <a:xfrm>
                <a:off x="3409206" y="2305507"/>
                <a:ext cx="504056" cy="504056"/>
              </a:xfrm>
              <a:prstGeom prst="pie">
                <a:avLst>
                  <a:gd name="adj1" fmla="val 6973872"/>
                  <a:gd name="adj2" fmla="val 9900395"/>
                </a:avLst>
              </a:prstGeom>
              <a:solidFill>
                <a:schemeClr val="accent3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9" name="パイ 108"/>
              <p:cNvSpPr/>
              <p:nvPr/>
            </p:nvSpPr>
            <p:spPr>
              <a:xfrm>
                <a:off x="3409206" y="2305507"/>
                <a:ext cx="504056" cy="504056"/>
              </a:xfrm>
              <a:prstGeom prst="pie">
                <a:avLst>
                  <a:gd name="adj1" fmla="val 12028603"/>
                  <a:gd name="adj2" fmla="val 17245935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0" name="パイ 109"/>
              <p:cNvSpPr/>
              <p:nvPr/>
            </p:nvSpPr>
            <p:spPr>
              <a:xfrm>
                <a:off x="3411485" y="2305507"/>
                <a:ext cx="504056" cy="504056"/>
              </a:xfrm>
              <a:prstGeom prst="pie">
                <a:avLst>
                  <a:gd name="adj1" fmla="val 9386275"/>
                  <a:gd name="adj2" fmla="val 12280423"/>
                </a:avLst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1" name="パイ 110"/>
              <p:cNvSpPr/>
              <p:nvPr/>
            </p:nvSpPr>
            <p:spPr>
              <a:xfrm>
                <a:off x="3412083" y="2306841"/>
                <a:ext cx="504056" cy="504056"/>
              </a:xfrm>
              <a:prstGeom prst="pie">
                <a:avLst>
                  <a:gd name="adj1" fmla="val 20342709"/>
                  <a:gd name="adj2" fmla="val 3144220"/>
                </a:avLst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9" name="グループ化 88"/>
            <p:cNvGrpSpPr/>
            <p:nvPr/>
          </p:nvGrpSpPr>
          <p:grpSpPr>
            <a:xfrm>
              <a:off x="3759878" y="3534931"/>
              <a:ext cx="712746" cy="716918"/>
              <a:chOff x="3409206" y="2305507"/>
              <a:chExt cx="506933" cy="509902"/>
            </a:xfrm>
          </p:grpSpPr>
          <p:sp>
            <p:nvSpPr>
              <p:cNvPr id="102" name="パイ 101"/>
              <p:cNvSpPr/>
              <p:nvPr/>
            </p:nvSpPr>
            <p:spPr>
              <a:xfrm>
                <a:off x="3412083" y="2311353"/>
                <a:ext cx="504056" cy="504056"/>
              </a:xfrm>
              <a:prstGeom prst="pi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3" name="パイ 102"/>
              <p:cNvSpPr/>
              <p:nvPr/>
            </p:nvSpPr>
            <p:spPr>
              <a:xfrm>
                <a:off x="3409206" y="2305507"/>
                <a:ext cx="504056" cy="504056"/>
              </a:xfrm>
              <a:prstGeom prst="pie">
                <a:avLst>
                  <a:gd name="adj1" fmla="val 5406778"/>
                  <a:gd name="adj2" fmla="val 7894194"/>
                </a:avLst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4" name="パイ 103"/>
              <p:cNvSpPr/>
              <p:nvPr/>
            </p:nvSpPr>
            <p:spPr>
              <a:xfrm>
                <a:off x="3409206" y="2305507"/>
                <a:ext cx="504056" cy="504056"/>
              </a:xfrm>
              <a:prstGeom prst="pie">
                <a:avLst>
                  <a:gd name="adj1" fmla="val 10470102"/>
                  <a:gd name="adj2" fmla="val 17245935"/>
                </a:avLst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5" name="パイ 104"/>
              <p:cNvSpPr/>
              <p:nvPr/>
            </p:nvSpPr>
            <p:spPr>
              <a:xfrm>
                <a:off x="3411485" y="2305507"/>
                <a:ext cx="504056" cy="504056"/>
              </a:xfrm>
              <a:prstGeom prst="pie">
                <a:avLst>
                  <a:gd name="adj1" fmla="val 7335024"/>
                  <a:gd name="adj2" fmla="val 11158173"/>
                </a:avLst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6" name="パイ 105"/>
              <p:cNvSpPr/>
              <p:nvPr/>
            </p:nvSpPr>
            <p:spPr>
              <a:xfrm>
                <a:off x="3412083" y="2306841"/>
                <a:ext cx="504056" cy="504056"/>
              </a:xfrm>
              <a:prstGeom prst="pie">
                <a:avLst>
                  <a:gd name="adj1" fmla="val 20342709"/>
                  <a:gd name="adj2" fmla="val 883098"/>
                </a:avLst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90" name="グループ化 89"/>
            <p:cNvGrpSpPr/>
            <p:nvPr/>
          </p:nvGrpSpPr>
          <p:grpSpPr>
            <a:xfrm>
              <a:off x="3800872" y="4034036"/>
              <a:ext cx="2320832" cy="941432"/>
              <a:chOff x="3324532" y="3855720"/>
              <a:chExt cx="2320832" cy="941432"/>
            </a:xfrm>
          </p:grpSpPr>
          <p:sp>
            <p:nvSpPr>
              <p:cNvPr id="91" name="角丸四角形 90"/>
              <p:cNvSpPr/>
              <p:nvPr/>
            </p:nvSpPr>
            <p:spPr>
              <a:xfrm>
                <a:off x="3620852" y="4110412"/>
                <a:ext cx="1728192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2" name="台形 91"/>
              <p:cNvSpPr/>
              <p:nvPr/>
            </p:nvSpPr>
            <p:spPr>
              <a:xfrm>
                <a:off x="4304928" y="3933056"/>
                <a:ext cx="360040" cy="864096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台形 92"/>
              <p:cNvSpPr/>
              <p:nvPr/>
            </p:nvSpPr>
            <p:spPr>
              <a:xfrm>
                <a:off x="4382842" y="3933056"/>
                <a:ext cx="204212" cy="864096"/>
              </a:xfrm>
              <a:prstGeom prst="trapezoid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4" name="アーチ 93"/>
              <p:cNvSpPr/>
              <p:nvPr/>
            </p:nvSpPr>
            <p:spPr>
              <a:xfrm>
                <a:off x="4230256" y="3855720"/>
                <a:ext cx="509384" cy="509384"/>
              </a:xfrm>
              <a:prstGeom prst="blockArc">
                <a:avLst>
                  <a:gd name="adj1" fmla="val 12110857"/>
                  <a:gd name="adj2" fmla="val 20288900"/>
                  <a:gd name="adj3" fmla="val 28470"/>
                </a:avLst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5" name="台形 94"/>
              <p:cNvSpPr/>
              <p:nvPr/>
            </p:nvSpPr>
            <p:spPr>
              <a:xfrm>
                <a:off x="4462088" y="3892800"/>
                <a:ext cx="45720" cy="193458"/>
              </a:xfrm>
              <a:prstGeom prst="trapezoid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6" name="円/楕円 95"/>
              <p:cNvSpPr/>
              <p:nvPr/>
            </p:nvSpPr>
            <p:spPr>
              <a:xfrm>
                <a:off x="4426471" y="4074794"/>
                <a:ext cx="116954" cy="116954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円/楕円 96"/>
              <p:cNvSpPr/>
              <p:nvPr/>
            </p:nvSpPr>
            <p:spPr>
              <a:xfrm>
                <a:off x="3512840" y="4074794"/>
                <a:ext cx="216024" cy="813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8" name="円/楕円 97"/>
              <p:cNvSpPr/>
              <p:nvPr/>
            </p:nvSpPr>
            <p:spPr>
              <a:xfrm>
                <a:off x="5233216" y="4074794"/>
                <a:ext cx="216024" cy="813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9" name="台形 98"/>
              <p:cNvSpPr/>
              <p:nvPr/>
            </p:nvSpPr>
            <p:spPr>
              <a:xfrm rot="10800000">
                <a:off x="3324532" y="4005064"/>
                <a:ext cx="601211" cy="105348"/>
              </a:xfrm>
              <a:prstGeom prst="trapezoid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0" name="台形 99"/>
              <p:cNvSpPr/>
              <p:nvPr/>
            </p:nvSpPr>
            <p:spPr>
              <a:xfrm rot="10800000">
                <a:off x="5044153" y="4005064"/>
                <a:ext cx="601211" cy="105348"/>
              </a:xfrm>
              <a:prstGeom prst="trapezoid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1" name="台形 100"/>
              <p:cNvSpPr/>
              <p:nvPr/>
            </p:nvSpPr>
            <p:spPr>
              <a:xfrm>
                <a:off x="4160912" y="4725144"/>
                <a:ext cx="648072" cy="72008"/>
              </a:xfrm>
              <a:prstGeom prst="trapezoid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2" name="グループ化 111"/>
          <p:cNvGrpSpPr/>
          <p:nvPr/>
        </p:nvGrpSpPr>
        <p:grpSpPr>
          <a:xfrm>
            <a:off x="3990945" y="5266170"/>
            <a:ext cx="1957026" cy="942164"/>
            <a:chOff x="3783500" y="5061375"/>
            <a:chExt cx="2338204" cy="1125673"/>
          </a:xfrm>
        </p:grpSpPr>
        <p:grpSp>
          <p:nvGrpSpPr>
            <p:cNvPr id="113" name="グループ化 112"/>
            <p:cNvGrpSpPr/>
            <p:nvPr/>
          </p:nvGrpSpPr>
          <p:grpSpPr>
            <a:xfrm>
              <a:off x="5593807" y="5081587"/>
              <a:ext cx="463153" cy="359092"/>
              <a:chOff x="5593807" y="5081587"/>
              <a:chExt cx="463153" cy="359092"/>
            </a:xfrm>
            <a:gradFill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</a:gsLst>
              <a:lin ang="0" scaled="1"/>
            </a:gradFill>
          </p:grpSpPr>
          <p:sp>
            <p:nvSpPr>
              <p:cNvPr id="132" name="片側の 2 つの角を切り取った四角形 131"/>
              <p:cNvSpPr/>
              <p:nvPr/>
            </p:nvSpPr>
            <p:spPr>
              <a:xfrm>
                <a:off x="5707167" y="5081587"/>
                <a:ext cx="236434" cy="179695"/>
              </a:xfrm>
              <a:prstGeom prst="snip2Same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3" name="片側の 2 つの角を切り取った四角形 132"/>
              <p:cNvSpPr/>
              <p:nvPr/>
            </p:nvSpPr>
            <p:spPr>
              <a:xfrm>
                <a:off x="5593807" y="5232039"/>
                <a:ext cx="463153" cy="208640"/>
              </a:xfrm>
              <a:prstGeom prst="snip2Same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4" name="片側の 2 つの角を切り取った四角形 133"/>
              <p:cNvSpPr/>
              <p:nvPr/>
            </p:nvSpPr>
            <p:spPr>
              <a:xfrm>
                <a:off x="5673830" y="5081588"/>
                <a:ext cx="303108" cy="62380"/>
              </a:xfrm>
              <a:prstGeom prst="snip2Same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4" name="グループ化 113"/>
            <p:cNvGrpSpPr/>
            <p:nvPr/>
          </p:nvGrpSpPr>
          <p:grpSpPr>
            <a:xfrm>
              <a:off x="3783500" y="5061375"/>
              <a:ext cx="618583" cy="379304"/>
              <a:chOff x="3783500" y="5008837"/>
              <a:chExt cx="704264" cy="431842"/>
            </a:xfrm>
          </p:grpSpPr>
          <p:sp>
            <p:nvSpPr>
              <p:cNvPr id="127" name="円/楕円 126"/>
              <p:cNvSpPr/>
              <p:nvPr/>
            </p:nvSpPr>
            <p:spPr>
              <a:xfrm>
                <a:off x="3898093" y="5008837"/>
                <a:ext cx="237539" cy="237539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8" name="円/楕円 127"/>
              <p:cNvSpPr/>
              <p:nvPr/>
            </p:nvSpPr>
            <p:spPr>
              <a:xfrm>
                <a:off x="4131455" y="5008837"/>
                <a:ext cx="237539" cy="237539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9" name="円/楕円 128"/>
              <p:cNvSpPr/>
              <p:nvPr/>
            </p:nvSpPr>
            <p:spPr>
              <a:xfrm>
                <a:off x="3783500" y="5203140"/>
                <a:ext cx="237539" cy="237539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0" name="円/楕円 129"/>
              <p:cNvSpPr/>
              <p:nvPr/>
            </p:nvSpPr>
            <p:spPr>
              <a:xfrm>
                <a:off x="4016863" y="5203140"/>
                <a:ext cx="237539" cy="237539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1" name="円/楕円 130"/>
              <p:cNvSpPr/>
              <p:nvPr/>
            </p:nvSpPr>
            <p:spPr>
              <a:xfrm>
                <a:off x="4250225" y="5203140"/>
                <a:ext cx="237539" cy="237539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5" name="グループ化 114"/>
            <p:cNvGrpSpPr/>
            <p:nvPr/>
          </p:nvGrpSpPr>
          <p:grpSpPr>
            <a:xfrm>
              <a:off x="3800872" y="5245616"/>
              <a:ext cx="2320832" cy="941432"/>
              <a:chOff x="3324532" y="3855720"/>
              <a:chExt cx="2320832" cy="941432"/>
            </a:xfrm>
          </p:grpSpPr>
          <p:sp>
            <p:nvSpPr>
              <p:cNvPr id="116" name="角丸四角形 115"/>
              <p:cNvSpPr/>
              <p:nvPr/>
            </p:nvSpPr>
            <p:spPr>
              <a:xfrm>
                <a:off x="3620852" y="4110412"/>
                <a:ext cx="1728192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7" name="台形 116"/>
              <p:cNvSpPr/>
              <p:nvPr/>
            </p:nvSpPr>
            <p:spPr>
              <a:xfrm>
                <a:off x="4304928" y="3933056"/>
                <a:ext cx="360040" cy="864096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台形 117"/>
              <p:cNvSpPr/>
              <p:nvPr/>
            </p:nvSpPr>
            <p:spPr>
              <a:xfrm>
                <a:off x="4382842" y="3933056"/>
                <a:ext cx="204212" cy="864096"/>
              </a:xfrm>
              <a:prstGeom prst="trapezoid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9" name="アーチ 118"/>
              <p:cNvSpPr/>
              <p:nvPr/>
            </p:nvSpPr>
            <p:spPr>
              <a:xfrm>
                <a:off x="4230256" y="3855720"/>
                <a:ext cx="509384" cy="509384"/>
              </a:xfrm>
              <a:prstGeom prst="blockArc">
                <a:avLst>
                  <a:gd name="adj1" fmla="val 12110857"/>
                  <a:gd name="adj2" fmla="val 20288900"/>
                  <a:gd name="adj3" fmla="val 28470"/>
                </a:avLst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0" name="台形 119"/>
              <p:cNvSpPr/>
              <p:nvPr/>
            </p:nvSpPr>
            <p:spPr>
              <a:xfrm>
                <a:off x="4462088" y="3892800"/>
                <a:ext cx="45720" cy="193458"/>
              </a:xfrm>
              <a:prstGeom prst="trapezoid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1" name="円/楕円 120"/>
              <p:cNvSpPr/>
              <p:nvPr/>
            </p:nvSpPr>
            <p:spPr>
              <a:xfrm>
                <a:off x="4426471" y="4074794"/>
                <a:ext cx="116954" cy="116954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円/楕円 121"/>
              <p:cNvSpPr/>
              <p:nvPr/>
            </p:nvSpPr>
            <p:spPr>
              <a:xfrm>
                <a:off x="3512840" y="4074794"/>
                <a:ext cx="216024" cy="813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3" name="円/楕円 122"/>
              <p:cNvSpPr/>
              <p:nvPr/>
            </p:nvSpPr>
            <p:spPr>
              <a:xfrm>
                <a:off x="5233216" y="4074794"/>
                <a:ext cx="216024" cy="813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台形 123"/>
              <p:cNvSpPr/>
              <p:nvPr/>
            </p:nvSpPr>
            <p:spPr>
              <a:xfrm rot="10800000">
                <a:off x="3324532" y="4005064"/>
                <a:ext cx="601211" cy="105348"/>
              </a:xfrm>
              <a:prstGeom prst="trapezoid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5" name="台形 124"/>
              <p:cNvSpPr/>
              <p:nvPr/>
            </p:nvSpPr>
            <p:spPr>
              <a:xfrm rot="10800000">
                <a:off x="5044153" y="4005064"/>
                <a:ext cx="601211" cy="105348"/>
              </a:xfrm>
              <a:prstGeom prst="trapezoid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6" name="台形 125"/>
              <p:cNvSpPr/>
              <p:nvPr/>
            </p:nvSpPr>
            <p:spPr>
              <a:xfrm>
                <a:off x="4160912" y="4725144"/>
                <a:ext cx="648072" cy="72008"/>
              </a:xfrm>
              <a:prstGeom prst="trapezoid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35" name="グループ化 134"/>
          <p:cNvGrpSpPr/>
          <p:nvPr/>
        </p:nvGrpSpPr>
        <p:grpSpPr>
          <a:xfrm>
            <a:off x="645634" y="4769801"/>
            <a:ext cx="1129077" cy="1531308"/>
            <a:chOff x="2576736" y="3703977"/>
            <a:chExt cx="1357486" cy="1841087"/>
          </a:xfrm>
        </p:grpSpPr>
        <p:grpSp>
          <p:nvGrpSpPr>
            <p:cNvPr id="136" name="グループ化 135"/>
            <p:cNvGrpSpPr/>
            <p:nvPr/>
          </p:nvGrpSpPr>
          <p:grpSpPr>
            <a:xfrm>
              <a:off x="2632025" y="3703977"/>
              <a:ext cx="1229417" cy="475582"/>
              <a:chOff x="2770361" y="3804153"/>
              <a:chExt cx="1006219" cy="389241"/>
            </a:xfrm>
          </p:grpSpPr>
          <p:grpSp>
            <p:nvGrpSpPr>
              <p:cNvPr id="153" name="グループ化 152"/>
              <p:cNvGrpSpPr/>
              <p:nvPr/>
            </p:nvGrpSpPr>
            <p:grpSpPr>
              <a:xfrm>
                <a:off x="2770361" y="3804434"/>
                <a:ext cx="389241" cy="388677"/>
                <a:chOff x="2734043" y="3050202"/>
                <a:chExt cx="737094" cy="736026"/>
              </a:xfrm>
              <a:solidFill>
                <a:schemeClr val="accent6">
                  <a:lumMod val="75000"/>
                </a:schemeClr>
              </a:solidFill>
            </p:grpSpPr>
            <p:sp>
              <p:nvSpPr>
                <p:cNvPr id="168" name="パイ 167"/>
                <p:cNvSpPr/>
                <p:nvPr/>
              </p:nvSpPr>
              <p:spPr>
                <a:xfrm>
                  <a:off x="2739797" y="3056048"/>
                  <a:ext cx="730180" cy="730180"/>
                </a:xfrm>
                <a:prstGeom prst="pi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9" name="パイ 168"/>
                <p:cNvSpPr/>
                <p:nvPr/>
              </p:nvSpPr>
              <p:spPr>
                <a:xfrm>
                  <a:off x="2736920" y="3050202"/>
                  <a:ext cx="730180" cy="730180"/>
                </a:xfrm>
                <a:prstGeom prst="pie">
                  <a:avLst>
                    <a:gd name="adj1" fmla="val 5406778"/>
                    <a:gd name="adj2" fmla="val 7894194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70" name="パイ 169"/>
                <p:cNvSpPr/>
                <p:nvPr/>
              </p:nvSpPr>
              <p:spPr>
                <a:xfrm>
                  <a:off x="2736920" y="3050202"/>
                  <a:ext cx="730180" cy="730180"/>
                </a:xfrm>
                <a:prstGeom prst="pie">
                  <a:avLst>
                    <a:gd name="adj1" fmla="val 10470102"/>
                    <a:gd name="adj2" fmla="val 17245935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71" name="パイ 170"/>
                <p:cNvSpPr/>
                <p:nvPr/>
              </p:nvSpPr>
              <p:spPr>
                <a:xfrm>
                  <a:off x="2736920" y="3050202"/>
                  <a:ext cx="730180" cy="730180"/>
                </a:xfrm>
                <a:prstGeom prst="pie">
                  <a:avLst>
                    <a:gd name="adj1" fmla="val 7670172"/>
                    <a:gd name="adj2" fmla="val 10728078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72" name="パイ 171"/>
                <p:cNvSpPr/>
                <p:nvPr/>
              </p:nvSpPr>
              <p:spPr>
                <a:xfrm>
                  <a:off x="2739797" y="3056048"/>
                  <a:ext cx="730180" cy="730180"/>
                </a:xfrm>
                <a:prstGeom prst="pie">
                  <a:avLst>
                    <a:gd name="adj1" fmla="val 20595162"/>
                    <a:gd name="adj2" fmla="val 352537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73" name="パイ 172"/>
                <p:cNvSpPr/>
                <p:nvPr/>
              </p:nvSpPr>
              <p:spPr>
                <a:xfrm>
                  <a:off x="2734043" y="3053305"/>
                  <a:ext cx="737094" cy="732923"/>
                </a:xfrm>
                <a:prstGeom prst="pie">
                  <a:avLst>
                    <a:gd name="adj1" fmla="val 16777693"/>
                    <a:gd name="adj2" fmla="val 21122857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54" name="グループ化 153"/>
              <p:cNvGrpSpPr/>
              <p:nvPr/>
            </p:nvGrpSpPr>
            <p:grpSpPr>
              <a:xfrm rot="9900000">
                <a:off x="3067541" y="3804434"/>
                <a:ext cx="389241" cy="388677"/>
                <a:chOff x="2734043" y="3050202"/>
                <a:chExt cx="737094" cy="736026"/>
              </a:xfrm>
              <a:solidFill>
                <a:srgbClr val="7030A0"/>
              </a:solidFill>
            </p:grpSpPr>
            <p:sp>
              <p:nvSpPr>
                <p:cNvPr id="162" name="パイ 161"/>
                <p:cNvSpPr/>
                <p:nvPr/>
              </p:nvSpPr>
              <p:spPr>
                <a:xfrm>
                  <a:off x="2739797" y="3056048"/>
                  <a:ext cx="730180" cy="730180"/>
                </a:xfrm>
                <a:prstGeom prst="pi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3" name="パイ 162"/>
                <p:cNvSpPr/>
                <p:nvPr/>
              </p:nvSpPr>
              <p:spPr>
                <a:xfrm>
                  <a:off x="2736920" y="3050202"/>
                  <a:ext cx="730180" cy="730180"/>
                </a:xfrm>
                <a:prstGeom prst="pie">
                  <a:avLst>
                    <a:gd name="adj1" fmla="val 5406778"/>
                    <a:gd name="adj2" fmla="val 7894194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4" name="パイ 163"/>
                <p:cNvSpPr/>
                <p:nvPr/>
              </p:nvSpPr>
              <p:spPr>
                <a:xfrm>
                  <a:off x="2736920" y="3050202"/>
                  <a:ext cx="730180" cy="730180"/>
                </a:xfrm>
                <a:prstGeom prst="pie">
                  <a:avLst>
                    <a:gd name="adj1" fmla="val 10470102"/>
                    <a:gd name="adj2" fmla="val 17245935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5" name="パイ 164"/>
                <p:cNvSpPr/>
                <p:nvPr/>
              </p:nvSpPr>
              <p:spPr>
                <a:xfrm>
                  <a:off x="2736920" y="3050202"/>
                  <a:ext cx="730180" cy="730180"/>
                </a:xfrm>
                <a:prstGeom prst="pie">
                  <a:avLst>
                    <a:gd name="adj1" fmla="val 7670172"/>
                    <a:gd name="adj2" fmla="val 10728078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6" name="パイ 165"/>
                <p:cNvSpPr/>
                <p:nvPr/>
              </p:nvSpPr>
              <p:spPr>
                <a:xfrm>
                  <a:off x="2739797" y="3056048"/>
                  <a:ext cx="730180" cy="730180"/>
                </a:xfrm>
                <a:prstGeom prst="pie">
                  <a:avLst>
                    <a:gd name="adj1" fmla="val 20595162"/>
                    <a:gd name="adj2" fmla="val 3525373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7" name="パイ 166"/>
                <p:cNvSpPr/>
                <p:nvPr/>
              </p:nvSpPr>
              <p:spPr>
                <a:xfrm>
                  <a:off x="2734043" y="3053305"/>
                  <a:ext cx="737094" cy="732923"/>
                </a:xfrm>
                <a:prstGeom prst="pie">
                  <a:avLst>
                    <a:gd name="adj1" fmla="val 16777693"/>
                    <a:gd name="adj2" fmla="val 21122857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55" name="グループ化 154"/>
              <p:cNvGrpSpPr/>
              <p:nvPr/>
            </p:nvGrpSpPr>
            <p:grpSpPr>
              <a:xfrm rot="14400000">
                <a:off x="3387621" y="3804435"/>
                <a:ext cx="389241" cy="388677"/>
                <a:chOff x="2734043" y="3050202"/>
                <a:chExt cx="737094" cy="736026"/>
              </a:xfrm>
              <a:solidFill>
                <a:schemeClr val="accent3">
                  <a:lumMod val="75000"/>
                </a:schemeClr>
              </a:solidFill>
            </p:grpSpPr>
            <p:sp>
              <p:nvSpPr>
                <p:cNvPr id="156" name="パイ 155"/>
                <p:cNvSpPr/>
                <p:nvPr/>
              </p:nvSpPr>
              <p:spPr>
                <a:xfrm>
                  <a:off x="2739797" y="3056048"/>
                  <a:ext cx="730180" cy="730180"/>
                </a:xfrm>
                <a:prstGeom prst="pi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7" name="パイ 156"/>
                <p:cNvSpPr/>
                <p:nvPr/>
              </p:nvSpPr>
              <p:spPr>
                <a:xfrm>
                  <a:off x="2736920" y="3050202"/>
                  <a:ext cx="730180" cy="730180"/>
                </a:xfrm>
                <a:prstGeom prst="pie">
                  <a:avLst>
                    <a:gd name="adj1" fmla="val 5406778"/>
                    <a:gd name="adj2" fmla="val 7894194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8" name="パイ 157"/>
                <p:cNvSpPr/>
                <p:nvPr/>
              </p:nvSpPr>
              <p:spPr>
                <a:xfrm>
                  <a:off x="2736919" y="3050202"/>
                  <a:ext cx="730180" cy="730180"/>
                </a:xfrm>
                <a:prstGeom prst="pie">
                  <a:avLst>
                    <a:gd name="adj1" fmla="val 12516853"/>
                    <a:gd name="adj2" fmla="val 17245935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9" name="パイ 158"/>
                <p:cNvSpPr/>
                <p:nvPr/>
              </p:nvSpPr>
              <p:spPr>
                <a:xfrm>
                  <a:off x="2736920" y="3050202"/>
                  <a:ext cx="730180" cy="730180"/>
                </a:xfrm>
                <a:prstGeom prst="pie">
                  <a:avLst>
                    <a:gd name="adj1" fmla="val 7670172"/>
                    <a:gd name="adj2" fmla="val 10728078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0" name="パイ 159"/>
                <p:cNvSpPr/>
                <p:nvPr/>
              </p:nvSpPr>
              <p:spPr>
                <a:xfrm>
                  <a:off x="2739797" y="3056048"/>
                  <a:ext cx="730180" cy="730180"/>
                </a:xfrm>
                <a:prstGeom prst="pie">
                  <a:avLst>
                    <a:gd name="adj1" fmla="val 20595162"/>
                    <a:gd name="adj2" fmla="val 352537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1" name="パイ 160"/>
                <p:cNvSpPr/>
                <p:nvPr/>
              </p:nvSpPr>
              <p:spPr>
                <a:xfrm>
                  <a:off x="2734043" y="3053305"/>
                  <a:ext cx="737094" cy="732923"/>
                </a:xfrm>
                <a:prstGeom prst="pie">
                  <a:avLst>
                    <a:gd name="adj1" fmla="val 16777693"/>
                    <a:gd name="adj2" fmla="val 21122857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grpSp>
          <p:nvGrpSpPr>
            <p:cNvPr id="137" name="グループ化 136"/>
            <p:cNvGrpSpPr/>
            <p:nvPr/>
          </p:nvGrpSpPr>
          <p:grpSpPr>
            <a:xfrm>
              <a:off x="2576736" y="4149080"/>
              <a:ext cx="1357486" cy="1395984"/>
              <a:chOff x="3662189" y="3404616"/>
              <a:chExt cx="1357486" cy="1395984"/>
            </a:xfrm>
          </p:grpSpPr>
          <p:sp>
            <p:nvSpPr>
              <p:cNvPr id="138" name="正方形/長方形 137"/>
              <p:cNvSpPr/>
              <p:nvPr/>
            </p:nvSpPr>
            <p:spPr>
              <a:xfrm>
                <a:off x="4286926" y="3404616"/>
                <a:ext cx="108012" cy="348419"/>
              </a:xfrm>
              <a:prstGeom prst="rect">
                <a:avLst/>
              </a:pr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50000"/>
                    </a:schemeClr>
                  </a:gs>
                  <a:gs pos="0">
                    <a:schemeClr val="bg1">
                      <a:lumMod val="50000"/>
                    </a:schemeClr>
                  </a:gs>
                </a:gsLst>
                <a:lin ang="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9" name="台形 138"/>
              <p:cNvSpPr/>
              <p:nvPr/>
            </p:nvSpPr>
            <p:spPr>
              <a:xfrm>
                <a:off x="3662189" y="3717032"/>
                <a:ext cx="1357486" cy="936104"/>
              </a:xfrm>
              <a:prstGeom prst="trapezoid">
                <a:avLst>
                  <a:gd name="adj" fmla="val 2019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0" name="台形 139"/>
              <p:cNvSpPr/>
              <p:nvPr/>
            </p:nvSpPr>
            <p:spPr>
              <a:xfrm flipV="1">
                <a:off x="3662189" y="4653136"/>
                <a:ext cx="1357486" cy="147464"/>
              </a:xfrm>
              <a:prstGeom prst="trapezoid">
                <a:avLst>
                  <a:gd name="adj" fmla="val 46645"/>
                </a:avLst>
              </a:prstGeom>
              <a:solidFill>
                <a:schemeClr val="accent5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1" name="台形 140"/>
              <p:cNvSpPr/>
              <p:nvPr/>
            </p:nvSpPr>
            <p:spPr>
              <a:xfrm flipV="1">
                <a:off x="3740658" y="3404617"/>
                <a:ext cx="1200549" cy="105730"/>
              </a:xfrm>
              <a:prstGeom prst="trapezoid">
                <a:avLst>
                  <a:gd name="adj" fmla="val 20190"/>
                </a:avLst>
              </a:prstGeom>
              <a:gradFill>
                <a:gsLst>
                  <a:gs pos="50000">
                    <a:schemeClr val="accent5">
                      <a:lumMod val="60000"/>
                      <a:lumOff val="40000"/>
                    </a:schemeClr>
                  </a:gs>
                  <a:gs pos="100000">
                    <a:schemeClr val="accent5">
                      <a:lumMod val="75000"/>
                    </a:schemeClr>
                  </a:gs>
                  <a:gs pos="0">
                    <a:schemeClr val="accent5">
                      <a:lumMod val="75000"/>
                    </a:schemeClr>
                  </a:gs>
                </a:gsLst>
                <a:lin ang="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2" name="台形 141"/>
              <p:cNvSpPr/>
              <p:nvPr/>
            </p:nvSpPr>
            <p:spPr>
              <a:xfrm>
                <a:off x="3890598" y="3717032"/>
                <a:ext cx="900668" cy="936104"/>
              </a:xfrm>
              <a:prstGeom prst="trapezoid">
                <a:avLst>
                  <a:gd name="adj" fmla="val 20190"/>
                </a:avLst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3" name="台形 142"/>
              <p:cNvSpPr/>
              <p:nvPr/>
            </p:nvSpPr>
            <p:spPr>
              <a:xfrm flipV="1">
                <a:off x="3890598" y="4653136"/>
                <a:ext cx="900668" cy="147464"/>
              </a:xfrm>
              <a:prstGeom prst="trapezoid">
                <a:avLst>
                  <a:gd name="adj" fmla="val 46645"/>
                </a:avLst>
              </a:prstGeom>
              <a:solidFill>
                <a:schemeClr val="accent5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4" name="円/楕円 143"/>
              <p:cNvSpPr/>
              <p:nvPr/>
            </p:nvSpPr>
            <p:spPr>
              <a:xfrm>
                <a:off x="3820748" y="3765205"/>
                <a:ext cx="1040368" cy="834624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62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45" name="グループ化 144"/>
              <p:cNvGrpSpPr/>
              <p:nvPr/>
            </p:nvGrpSpPr>
            <p:grpSpPr>
              <a:xfrm>
                <a:off x="3899883" y="3817807"/>
                <a:ext cx="882098" cy="734554"/>
                <a:chOff x="3899883" y="3817807"/>
                <a:chExt cx="882098" cy="734554"/>
              </a:xfrm>
            </p:grpSpPr>
            <p:sp>
              <p:nvSpPr>
                <p:cNvPr id="146" name="円/楕円 145"/>
                <p:cNvSpPr/>
                <p:nvPr/>
              </p:nvSpPr>
              <p:spPr>
                <a:xfrm>
                  <a:off x="3899883" y="3817807"/>
                  <a:ext cx="882098" cy="73455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7" name="円/楕円 146"/>
                <p:cNvSpPr/>
                <p:nvPr/>
              </p:nvSpPr>
              <p:spPr>
                <a:xfrm>
                  <a:off x="4238451" y="4099744"/>
                  <a:ext cx="204962" cy="17068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8" name="二等辺三角形 147"/>
                <p:cNvSpPr/>
                <p:nvPr/>
              </p:nvSpPr>
              <p:spPr>
                <a:xfrm rot="7200000">
                  <a:off x="4483788" y="4082173"/>
                  <a:ext cx="45719" cy="376502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9" name="テキスト ボックス 148"/>
                <p:cNvSpPr txBox="1"/>
                <p:nvPr/>
              </p:nvSpPr>
              <p:spPr>
                <a:xfrm>
                  <a:off x="4269146" y="3861072"/>
                  <a:ext cx="143571" cy="114857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10899"/>
                    </a:avLst>
                  </a:prstTxWarp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altLang="ja-JP" b="1" dirty="0" smtClean="0">
                      <a:solidFill>
                        <a:srgbClr val="4F81BD">
                          <a:lumMod val="50000"/>
                        </a:srgbClr>
                      </a:solidFill>
                      <a:latin typeface="Century" panose="02040604050505020304" pitchFamily="18" charset="0"/>
                      <a:ea typeface="ＭＳ Ｐゴシック"/>
                      <a:cs typeface="Arial" panose="020B0604020202020204" pitchFamily="34" charset="0"/>
                    </a:rPr>
                    <a:t>x</a:t>
                  </a:r>
                  <a:endParaRPr lang="ja-JP" altLang="en-US" b="1" dirty="0">
                    <a:solidFill>
                      <a:srgbClr val="4F81BD">
                        <a:lumMod val="50000"/>
                      </a:srgbClr>
                    </a:solidFill>
                    <a:latin typeface="Century" panose="02040604050505020304" pitchFamily="18" charset="0"/>
                    <a:ea typeface="ＭＳ Ｐゴシック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0" name="テキスト ボックス 149"/>
                <p:cNvSpPr txBox="1"/>
                <p:nvPr/>
              </p:nvSpPr>
              <p:spPr>
                <a:xfrm>
                  <a:off x="4269146" y="4386852"/>
                  <a:ext cx="143571" cy="114857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10899"/>
                    </a:avLst>
                  </a:prstTxWarp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altLang="ja-JP" b="1" dirty="0" smtClean="0">
                      <a:solidFill>
                        <a:srgbClr val="4F81BD">
                          <a:lumMod val="50000"/>
                        </a:srgbClr>
                      </a:solidFill>
                      <a:latin typeface="Century" panose="02040604050505020304" pitchFamily="18" charset="0"/>
                      <a:ea typeface="ＭＳ Ｐゴシック"/>
                      <a:cs typeface="Arial" panose="020B0604020202020204" pitchFamily="34" charset="0"/>
                    </a:rPr>
                    <a:t>Y</a:t>
                  </a:r>
                  <a:endParaRPr lang="ja-JP" altLang="en-US" b="1" dirty="0">
                    <a:solidFill>
                      <a:srgbClr val="4F81BD">
                        <a:lumMod val="50000"/>
                      </a:srgbClr>
                    </a:solidFill>
                    <a:latin typeface="Century" panose="02040604050505020304" pitchFamily="18" charset="0"/>
                    <a:ea typeface="ＭＳ Ｐゴシック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1" name="テキスト ボックス 150"/>
                <p:cNvSpPr txBox="1"/>
                <p:nvPr/>
              </p:nvSpPr>
              <p:spPr>
                <a:xfrm>
                  <a:off x="3946810" y="4127656"/>
                  <a:ext cx="143571" cy="114857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10899"/>
                    </a:avLst>
                  </a:prstTxWarp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altLang="ja-JP" b="1" dirty="0" smtClean="0">
                      <a:solidFill>
                        <a:srgbClr val="F79646">
                          <a:lumMod val="50000"/>
                        </a:srgbClr>
                      </a:solidFill>
                      <a:latin typeface="Century" panose="02040604050505020304" pitchFamily="18" charset="0"/>
                      <a:ea typeface="ＭＳ Ｐゴシック"/>
                      <a:cs typeface="Arial" panose="020B0604020202020204" pitchFamily="34" charset="0"/>
                    </a:rPr>
                    <a:t>N</a:t>
                  </a:r>
                  <a:endParaRPr lang="ja-JP" altLang="en-US" b="1" dirty="0">
                    <a:solidFill>
                      <a:srgbClr val="F79646">
                        <a:lumMod val="50000"/>
                      </a:srgbClr>
                    </a:solidFill>
                    <a:latin typeface="Century" panose="02040604050505020304" pitchFamily="18" charset="0"/>
                    <a:ea typeface="ＭＳ Ｐゴシック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2" name="テキスト ボックス 151"/>
                <p:cNvSpPr txBox="1"/>
                <p:nvPr/>
              </p:nvSpPr>
              <p:spPr>
                <a:xfrm>
                  <a:off x="4611396" y="4127656"/>
                  <a:ext cx="143571" cy="114857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10899"/>
                    </a:avLst>
                  </a:prstTxWarp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altLang="ja-JP" b="1" dirty="0" smtClean="0">
                      <a:solidFill>
                        <a:srgbClr val="9BBB59">
                          <a:lumMod val="50000"/>
                        </a:srgbClr>
                      </a:solidFill>
                      <a:latin typeface="Century" panose="02040604050505020304" pitchFamily="18" charset="0"/>
                      <a:ea typeface="ＭＳ Ｐゴシック"/>
                      <a:cs typeface="Arial" panose="020B0604020202020204" pitchFamily="34" charset="0"/>
                    </a:rPr>
                    <a:t>Z</a:t>
                  </a:r>
                  <a:endParaRPr lang="ja-JP" altLang="en-US" b="1" dirty="0">
                    <a:solidFill>
                      <a:srgbClr val="9BBB59">
                        <a:lumMod val="50000"/>
                      </a:srgbClr>
                    </a:solidFill>
                    <a:latin typeface="Century" panose="02040604050505020304" pitchFamily="18" charset="0"/>
                    <a:ea typeface="ＭＳ Ｐゴシック"/>
                    <a:cs typeface="Arial" panose="020B0604020202020204" pitchFamily="34" charset="0"/>
                  </a:endParaRPr>
                </a:p>
              </p:txBody>
            </p:sp>
          </p:grpSp>
        </p:grpSp>
      </p:grpSp>
      <p:grpSp>
        <p:nvGrpSpPr>
          <p:cNvPr id="174" name="グループ化 173"/>
          <p:cNvGrpSpPr/>
          <p:nvPr/>
        </p:nvGrpSpPr>
        <p:grpSpPr>
          <a:xfrm>
            <a:off x="645635" y="689323"/>
            <a:ext cx="1129077" cy="1733835"/>
            <a:chOff x="2655205" y="897894"/>
            <a:chExt cx="1357486" cy="2084585"/>
          </a:xfrm>
        </p:grpSpPr>
        <p:grpSp>
          <p:nvGrpSpPr>
            <p:cNvPr id="175" name="グループ化 174"/>
            <p:cNvGrpSpPr/>
            <p:nvPr/>
          </p:nvGrpSpPr>
          <p:grpSpPr>
            <a:xfrm>
              <a:off x="2805145" y="897894"/>
              <a:ext cx="1090622" cy="717604"/>
              <a:chOff x="2861882" y="996099"/>
              <a:chExt cx="752055" cy="787982"/>
            </a:xfrm>
          </p:grpSpPr>
          <p:sp>
            <p:nvSpPr>
              <p:cNvPr id="192" name="1 つの角を丸めた四角形 191"/>
              <p:cNvSpPr/>
              <p:nvPr/>
            </p:nvSpPr>
            <p:spPr>
              <a:xfrm>
                <a:off x="2861882" y="1431112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3" name="1 つの角を丸めた四角形 192"/>
              <p:cNvSpPr/>
              <p:nvPr/>
            </p:nvSpPr>
            <p:spPr>
              <a:xfrm>
                <a:off x="2974324" y="1600667"/>
                <a:ext cx="64303" cy="183409"/>
              </a:xfrm>
              <a:prstGeom prst="round1Rect">
                <a:avLst>
                  <a:gd name="adj" fmla="val 50000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4" name="1 つの角を丸めた四角形 193"/>
              <p:cNvSpPr/>
              <p:nvPr/>
            </p:nvSpPr>
            <p:spPr>
              <a:xfrm>
                <a:off x="2861882" y="1320158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5" name="1 つの角を丸めた四角形 194"/>
              <p:cNvSpPr/>
              <p:nvPr/>
            </p:nvSpPr>
            <p:spPr>
              <a:xfrm>
                <a:off x="2974324" y="1489713"/>
                <a:ext cx="64303" cy="183409"/>
              </a:xfrm>
              <a:prstGeom prst="round1Rect">
                <a:avLst>
                  <a:gd name="adj" fmla="val 50000"/>
                </a:avLst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6" name="1 つの角を丸めた四角形 195"/>
              <p:cNvSpPr/>
              <p:nvPr/>
            </p:nvSpPr>
            <p:spPr>
              <a:xfrm>
                <a:off x="2861882" y="1180010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7" name="1 つの角を丸めた四角形 196"/>
              <p:cNvSpPr/>
              <p:nvPr/>
            </p:nvSpPr>
            <p:spPr>
              <a:xfrm>
                <a:off x="2974324" y="1349566"/>
                <a:ext cx="64303" cy="183409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98" name="グループ化 197"/>
              <p:cNvGrpSpPr/>
              <p:nvPr/>
            </p:nvGrpSpPr>
            <p:grpSpPr>
              <a:xfrm>
                <a:off x="3085720" y="996099"/>
                <a:ext cx="61492" cy="787976"/>
                <a:chOff x="3085720" y="1215894"/>
                <a:chExt cx="61492" cy="568182"/>
              </a:xfrm>
            </p:grpSpPr>
            <p:sp>
              <p:nvSpPr>
                <p:cNvPr id="214" name="1 つの角を丸めた四角形 213"/>
                <p:cNvSpPr/>
                <p:nvPr/>
              </p:nvSpPr>
              <p:spPr>
                <a:xfrm>
                  <a:off x="3085720" y="1431112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5" name="1 つの角を丸めた四角形 214"/>
                <p:cNvSpPr/>
                <p:nvPr/>
              </p:nvSpPr>
              <p:spPr>
                <a:xfrm>
                  <a:off x="3085720" y="1339940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3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6" name="1 つの角を丸めた四角形 215"/>
                <p:cNvSpPr/>
                <p:nvPr/>
              </p:nvSpPr>
              <p:spPr>
                <a:xfrm>
                  <a:off x="3085720" y="1215894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99" name="グループ化 198"/>
              <p:cNvGrpSpPr/>
              <p:nvPr/>
            </p:nvGrpSpPr>
            <p:grpSpPr>
              <a:xfrm>
                <a:off x="3200020" y="1068111"/>
                <a:ext cx="61492" cy="715970"/>
                <a:chOff x="3200020" y="1204521"/>
                <a:chExt cx="61492" cy="579555"/>
              </a:xfrm>
            </p:grpSpPr>
            <p:sp>
              <p:nvSpPr>
                <p:cNvPr id="211" name="1 つの角を丸めた四角形 210"/>
                <p:cNvSpPr/>
                <p:nvPr/>
              </p:nvSpPr>
              <p:spPr>
                <a:xfrm>
                  <a:off x="3200020" y="1431112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2" name="1 つの角を丸めた四角形 211"/>
                <p:cNvSpPr/>
                <p:nvPr/>
              </p:nvSpPr>
              <p:spPr>
                <a:xfrm>
                  <a:off x="3200020" y="1333671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3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3" name="1 つの角を丸めた四角形 212"/>
                <p:cNvSpPr/>
                <p:nvPr/>
              </p:nvSpPr>
              <p:spPr>
                <a:xfrm>
                  <a:off x="3200020" y="1204521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00" name="グループ化 199"/>
              <p:cNvGrpSpPr/>
              <p:nvPr/>
            </p:nvGrpSpPr>
            <p:grpSpPr>
              <a:xfrm>
                <a:off x="3314320" y="1302467"/>
                <a:ext cx="61492" cy="481609"/>
                <a:chOff x="3314320" y="1135378"/>
                <a:chExt cx="61492" cy="648698"/>
              </a:xfrm>
            </p:grpSpPr>
            <p:sp>
              <p:nvSpPr>
                <p:cNvPr id="208" name="1 つの角を丸めた四角形 207"/>
                <p:cNvSpPr/>
                <p:nvPr/>
              </p:nvSpPr>
              <p:spPr>
                <a:xfrm>
                  <a:off x="3314320" y="1431112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9" name="1 つの角を丸めた四角形 208"/>
                <p:cNvSpPr/>
                <p:nvPr/>
              </p:nvSpPr>
              <p:spPr>
                <a:xfrm>
                  <a:off x="3314320" y="1295552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3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0" name="1 つの角を丸めた四角形 209"/>
                <p:cNvSpPr/>
                <p:nvPr/>
              </p:nvSpPr>
              <p:spPr>
                <a:xfrm>
                  <a:off x="3314320" y="1135378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201" name="1 つの角を丸めた四角形 200"/>
              <p:cNvSpPr/>
              <p:nvPr/>
            </p:nvSpPr>
            <p:spPr>
              <a:xfrm>
                <a:off x="3433383" y="1431112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2" name="1 つの角を丸めた四角形 201"/>
              <p:cNvSpPr/>
              <p:nvPr/>
            </p:nvSpPr>
            <p:spPr>
              <a:xfrm>
                <a:off x="3433383" y="1320158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3" name="1 つの角を丸めた四角形 202"/>
              <p:cNvSpPr/>
              <p:nvPr/>
            </p:nvSpPr>
            <p:spPr>
              <a:xfrm>
                <a:off x="3433383" y="1180010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04" name="グループ化 203"/>
              <p:cNvGrpSpPr/>
              <p:nvPr/>
            </p:nvGrpSpPr>
            <p:grpSpPr>
              <a:xfrm>
                <a:off x="3552445" y="1363660"/>
                <a:ext cx="61492" cy="420416"/>
                <a:chOff x="3552445" y="1099037"/>
                <a:chExt cx="61492" cy="685039"/>
              </a:xfrm>
            </p:grpSpPr>
            <p:sp>
              <p:nvSpPr>
                <p:cNvPr id="205" name="1 つの角を丸めた四角形 204"/>
                <p:cNvSpPr/>
                <p:nvPr/>
              </p:nvSpPr>
              <p:spPr>
                <a:xfrm>
                  <a:off x="3552445" y="1431112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6" name="1 つの角を丸めた四角形 205"/>
                <p:cNvSpPr/>
                <p:nvPr/>
              </p:nvSpPr>
              <p:spPr>
                <a:xfrm>
                  <a:off x="3552445" y="1275518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3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7" name="1 つの角を丸めた四角形 206"/>
                <p:cNvSpPr/>
                <p:nvPr/>
              </p:nvSpPr>
              <p:spPr>
                <a:xfrm>
                  <a:off x="3552445" y="1099037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176" name="グループ化 175"/>
            <p:cNvGrpSpPr/>
            <p:nvPr/>
          </p:nvGrpSpPr>
          <p:grpSpPr>
            <a:xfrm>
              <a:off x="2655205" y="1586495"/>
              <a:ext cx="1357486" cy="1395984"/>
              <a:chOff x="3662189" y="3404616"/>
              <a:chExt cx="1357486" cy="1395984"/>
            </a:xfrm>
          </p:grpSpPr>
          <p:sp>
            <p:nvSpPr>
              <p:cNvPr id="177" name="正方形/長方形 176"/>
              <p:cNvSpPr/>
              <p:nvPr/>
            </p:nvSpPr>
            <p:spPr>
              <a:xfrm>
                <a:off x="4286926" y="3404616"/>
                <a:ext cx="108012" cy="348419"/>
              </a:xfrm>
              <a:prstGeom prst="rect">
                <a:avLst/>
              </a:pr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50000"/>
                    </a:schemeClr>
                  </a:gs>
                  <a:gs pos="0">
                    <a:schemeClr val="bg1">
                      <a:lumMod val="50000"/>
                    </a:schemeClr>
                  </a:gs>
                </a:gsLst>
                <a:lin ang="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8" name="台形 177"/>
              <p:cNvSpPr/>
              <p:nvPr/>
            </p:nvSpPr>
            <p:spPr>
              <a:xfrm>
                <a:off x="3662189" y="3717032"/>
                <a:ext cx="1357486" cy="936104"/>
              </a:xfrm>
              <a:prstGeom prst="trapezoid">
                <a:avLst>
                  <a:gd name="adj" fmla="val 2019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9" name="台形 178"/>
              <p:cNvSpPr/>
              <p:nvPr/>
            </p:nvSpPr>
            <p:spPr>
              <a:xfrm flipV="1">
                <a:off x="3662189" y="4653136"/>
                <a:ext cx="1357486" cy="147464"/>
              </a:xfrm>
              <a:prstGeom prst="trapezoid">
                <a:avLst>
                  <a:gd name="adj" fmla="val 46645"/>
                </a:avLst>
              </a:prstGeom>
              <a:solidFill>
                <a:schemeClr val="accent5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0" name="台形 179"/>
              <p:cNvSpPr/>
              <p:nvPr/>
            </p:nvSpPr>
            <p:spPr>
              <a:xfrm flipV="1">
                <a:off x="3740658" y="3404617"/>
                <a:ext cx="1200549" cy="105730"/>
              </a:xfrm>
              <a:prstGeom prst="trapezoid">
                <a:avLst>
                  <a:gd name="adj" fmla="val 20190"/>
                </a:avLst>
              </a:prstGeom>
              <a:gradFill>
                <a:gsLst>
                  <a:gs pos="50000">
                    <a:schemeClr val="accent5">
                      <a:lumMod val="60000"/>
                      <a:lumOff val="40000"/>
                    </a:schemeClr>
                  </a:gs>
                  <a:gs pos="100000">
                    <a:schemeClr val="accent5">
                      <a:lumMod val="75000"/>
                    </a:schemeClr>
                  </a:gs>
                  <a:gs pos="0">
                    <a:schemeClr val="accent5">
                      <a:lumMod val="75000"/>
                    </a:schemeClr>
                  </a:gs>
                </a:gsLst>
                <a:lin ang="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1" name="台形 180"/>
              <p:cNvSpPr/>
              <p:nvPr/>
            </p:nvSpPr>
            <p:spPr>
              <a:xfrm>
                <a:off x="3890598" y="3717032"/>
                <a:ext cx="900668" cy="936104"/>
              </a:xfrm>
              <a:prstGeom prst="trapezoid">
                <a:avLst>
                  <a:gd name="adj" fmla="val 20190"/>
                </a:avLst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2" name="台形 181"/>
              <p:cNvSpPr/>
              <p:nvPr/>
            </p:nvSpPr>
            <p:spPr>
              <a:xfrm flipV="1">
                <a:off x="3890598" y="4653136"/>
                <a:ext cx="900668" cy="147464"/>
              </a:xfrm>
              <a:prstGeom prst="trapezoid">
                <a:avLst>
                  <a:gd name="adj" fmla="val 46645"/>
                </a:avLst>
              </a:prstGeom>
              <a:solidFill>
                <a:schemeClr val="accent5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3" name="円/楕円 182"/>
              <p:cNvSpPr/>
              <p:nvPr/>
            </p:nvSpPr>
            <p:spPr>
              <a:xfrm>
                <a:off x="3820748" y="3765205"/>
                <a:ext cx="1040368" cy="834624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62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84" name="グループ化 183"/>
              <p:cNvGrpSpPr/>
              <p:nvPr/>
            </p:nvGrpSpPr>
            <p:grpSpPr>
              <a:xfrm>
                <a:off x="3899883" y="3817807"/>
                <a:ext cx="882098" cy="734554"/>
                <a:chOff x="3899883" y="3817807"/>
                <a:chExt cx="882098" cy="734554"/>
              </a:xfrm>
            </p:grpSpPr>
            <p:sp>
              <p:nvSpPr>
                <p:cNvPr id="185" name="円/楕円 184"/>
                <p:cNvSpPr/>
                <p:nvPr/>
              </p:nvSpPr>
              <p:spPr>
                <a:xfrm>
                  <a:off x="3899883" y="3817807"/>
                  <a:ext cx="882098" cy="73455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6" name="円/楕円 185"/>
                <p:cNvSpPr/>
                <p:nvPr/>
              </p:nvSpPr>
              <p:spPr>
                <a:xfrm>
                  <a:off x="4238451" y="4099744"/>
                  <a:ext cx="204962" cy="17068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7" name="二等辺三角形 186"/>
                <p:cNvSpPr/>
                <p:nvPr/>
              </p:nvSpPr>
              <p:spPr>
                <a:xfrm rot="7200000">
                  <a:off x="4483788" y="4082173"/>
                  <a:ext cx="45719" cy="376502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8" name="テキスト ボックス 187"/>
                <p:cNvSpPr txBox="1"/>
                <p:nvPr/>
              </p:nvSpPr>
              <p:spPr>
                <a:xfrm>
                  <a:off x="4269146" y="3861072"/>
                  <a:ext cx="143571" cy="114857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10899"/>
                    </a:avLst>
                  </a:prstTxWarp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altLang="ja-JP" b="1" dirty="0" smtClean="0">
                      <a:solidFill>
                        <a:srgbClr val="4F81BD">
                          <a:lumMod val="50000"/>
                        </a:srgbClr>
                      </a:solidFill>
                      <a:latin typeface="Century" panose="02040604050505020304" pitchFamily="18" charset="0"/>
                      <a:ea typeface="ＭＳ Ｐゴシック"/>
                      <a:cs typeface="Arial" panose="020B0604020202020204" pitchFamily="34" charset="0"/>
                    </a:rPr>
                    <a:t>x</a:t>
                  </a:r>
                  <a:endParaRPr lang="ja-JP" altLang="en-US" b="1" dirty="0">
                    <a:solidFill>
                      <a:srgbClr val="4F81BD">
                        <a:lumMod val="50000"/>
                      </a:srgbClr>
                    </a:solidFill>
                    <a:latin typeface="Century" panose="02040604050505020304" pitchFamily="18" charset="0"/>
                    <a:ea typeface="ＭＳ Ｐゴシック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9" name="テキスト ボックス 188"/>
                <p:cNvSpPr txBox="1"/>
                <p:nvPr/>
              </p:nvSpPr>
              <p:spPr>
                <a:xfrm>
                  <a:off x="4269146" y="4386852"/>
                  <a:ext cx="143571" cy="114857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10899"/>
                    </a:avLst>
                  </a:prstTxWarp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altLang="ja-JP" b="1" dirty="0" smtClean="0">
                      <a:solidFill>
                        <a:srgbClr val="4F81BD">
                          <a:lumMod val="50000"/>
                        </a:srgbClr>
                      </a:solidFill>
                      <a:latin typeface="Century" panose="02040604050505020304" pitchFamily="18" charset="0"/>
                      <a:ea typeface="ＭＳ Ｐゴシック"/>
                      <a:cs typeface="Arial" panose="020B0604020202020204" pitchFamily="34" charset="0"/>
                    </a:rPr>
                    <a:t>Y</a:t>
                  </a:r>
                  <a:endParaRPr lang="ja-JP" altLang="en-US" b="1" dirty="0">
                    <a:solidFill>
                      <a:srgbClr val="4F81BD">
                        <a:lumMod val="50000"/>
                      </a:srgbClr>
                    </a:solidFill>
                    <a:latin typeface="Century" panose="02040604050505020304" pitchFamily="18" charset="0"/>
                    <a:ea typeface="ＭＳ Ｐゴシック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0" name="テキスト ボックス 189"/>
                <p:cNvSpPr txBox="1"/>
                <p:nvPr/>
              </p:nvSpPr>
              <p:spPr>
                <a:xfrm>
                  <a:off x="3946810" y="4127656"/>
                  <a:ext cx="143571" cy="114857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10899"/>
                    </a:avLst>
                  </a:prstTxWarp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altLang="ja-JP" b="1" dirty="0" smtClean="0">
                      <a:solidFill>
                        <a:srgbClr val="F79646">
                          <a:lumMod val="50000"/>
                        </a:srgbClr>
                      </a:solidFill>
                      <a:latin typeface="Century" panose="02040604050505020304" pitchFamily="18" charset="0"/>
                      <a:ea typeface="ＭＳ Ｐゴシック"/>
                      <a:cs typeface="Arial" panose="020B0604020202020204" pitchFamily="34" charset="0"/>
                    </a:rPr>
                    <a:t>N</a:t>
                  </a:r>
                  <a:endParaRPr lang="ja-JP" altLang="en-US" b="1" dirty="0">
                    <a:solidFill>
                      <a:srgbClr val="F79646">
                        <a:lumMod val="50000"/>
                      </a:srgbClr>
                    </a:solidFill>
                    <a:latin typeface="Century" panose="02040604050505020304" pitchFamily="18" charset="0"/>
                    <a:ea typeface="ＭＳ Ｐゴシック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1" name="テキスト ボックス 190"/>
                <p:cNvSpPr txBox="1"/>
                <p:nvPr/>
              </p:nvSpPr>
              <p:spPr>
                <a:xfrm>
                  <a:off x="4611396" y="4127656"/>
                  <a:ext cx="143571" cy="114857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10899"/>
                    </a:avLst>
                  </a:prstTxWarp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altLang="ja-JP" b="1" dirty="0" smtClean="0">
                      <a:solidFill>
                        <a:srgbClr val="9BBB59">
                          <a:lumMod val="50000"/>
                        </a:srgbClr>
                      </a:solidFill>
                      <a:latin typeface="Century" panose="02040604050505020304" pitchFamily="18" charset="0"/>
                      <a:ea typeface="ＭＳ Ｐゴシック"/>
                      <a:cs typeface="Arial" panose="020B0604020202020204" pitchFamily="34" charset="0"/>
                    </a:rPr>
                    <a:t>Z</a:t>
                  </a:r>
                  <a:endParaRPr lang="ja-JP" altLang="en-US" b="1" dirty="0">
                    <a:solidFill>
                      <a:srgbClr val="9BBB59">
                        <a:lumMod val="50000"/>
                      </a:srgbClr>
                    </a:solidFill>
                    <a:latin typeface="Century" panose="02040604050505020304" pitchFamily="18" charset="0"/>
                    <a:ea typeface="ＭＳ Ｐゴシック"/>
                    <a:cs typeface="Arial" panose="020B0604020202020204" pitchFamily="34" charset="0"/>
                  </a:endParaRPr>
                </a:p>
              </p:txBody>
            </p:sp>
          </p:grpSp>
        </p:grpSp>
      </p:grpSp>
      <p:grpSp>
        <p:nvGrpSpPr>
          <p:cNvPr id="217" name="グループ化 216"/>
          <p:cNvGrpSpPr/>
          <p:nvPr/>
        </p:nvGrpSpPr>
        <p:grpSpPr>
          <a:xfrm>
            <a:off x="610580" y="2687852"/>
            <a:ext cx="1129077" cy="1703744"/>
            <a:chOff x="4953905" y="934073"/>
            <a:chExt cx="1357486" cy="2048406"/>
          </a:xfrm>
        </p:grpSpPr>
        <p:grpSp>
          <p:nvGrpSpPr>
            <p:cNvPr id="218" name="グループ化 217"/>
            <p:cNvGrpSpPr/>
            <p:nvPr/>
          </p:nvGrpSpPr>
          <p:grpSpPr>
            <a:xfrm>
              <a:off x="5205020" y="934073"/>
              <a:ext cx="804714" cy="705202"/>
              <a:chOff x="5392799" y="3819678"/>
              <a:chExt cx="918959" cy="805320"/>
            </a:xfrm>
          </p:grpSpPr>
          <p:grpSp>
            <p:nvGrpSpPr>
              <p:cNvPr id="235" name="グループ化 234"/>
              <p:cNvGrpSpPr/>
              <p:nvPr/>
            </p:nvGrpSpPr>
            <p:grpSpPr>
              <a:xfrm>
                <a:off x="5392799" y="3819678"/>
                <a:ext cx="214291" cy="805320"/>
                <a:chOff x="5392799" y="3819678"/>
                <a:chExt cx="214291" cy="805320"/>
              </a:xfrm>
            </p:grpSpPr>
            <p:sp>
              <p:nvSpPr>
                <p:cNvPr id="251" name="円/楕円 250"/>
                <p:cNvSpPr/>
                <p:nvPr/>
              </p:nvSpPr>
              <p:spPr>
                <a:xfrm>
                  <a:off x="5401040" y="3819678"/>
                  <a:ext cx="197810" cy="19781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2" name="台形 251"/>
                <p:cNvSpPr/>
                <p:nvPr/>
              </p:nvSpPr>
              <p:spPr>
                <a:xfrm rot="10800000">
                  <a:off x="540815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3" name="台形 252"/>
                <p:cNvSpPr/>
                <p:nvPr/>
              </p:nvSpPr>
              <p:spPr>
                <a:xfrm rot="10800000">
                  <a:off x="550340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4" name="片側の 2 つの角を切り取った四角形 253"/>
                <p:cNvSpPr/>
                <p:nvPr/>
              </p:nvSpPr>
              <p:spPr>
                <a:xfrm>
                  <a:off x="5392799" y="4017488"/>
                  <a:ext cx="214291" cy="347616"/>
                </a:xfrm>
                <a:prstGeom prst="snip2SameRect">
                  <a:avLst>
                    <a:gd name="adj1" fmla="val 32965"/>
                    <a:gd name="adj2" fmla="val 0"/>
                  </a:avLst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36" name="グループ化 235"/>
              <p:cNvGrpSpPr/>
              <p:nvPr/>
            </p:nvGrpSpPr>
            <p:grpSpPr>
              <a:xfrm>
                <a:off x="5632647" y="3819678"/>
                <a:ext cx="214291" cy="805320"/>
                <a:chOff x="5392799" y="3819678"/>
                <a:chExt cx="214291" cy="805320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247" name="円/楕円 246"/>
                <p:cNvSpPr/>
                <p:nvPr/>
              </p:nvSpPr>
              <p:spPr>
                <a:xfrm>
                  <a:off x="5401040" y="3819678"/>
                  <a:ext cx="197810" cy="197810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8" name="台形 247"/>
                <p:cNvSpPr/>
                <p:nvPr/>
              </p:nvSpPr>
              <p:spPr>
                <a:xfrm rot="10800000">
                  <a:off x="540815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9" name="台形 248"/>
                <p:cNvSpPr/>
                <p:nvPr/>
              </p:nvSpPr>
              <p:spPr>
                <a:xfrm rot="10800000">
                  <a:off x="550340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0" name="片側の 2 つの角を切り取った四角形 249"/>
                <p:cNvSpPr/>
                <p:nvPr/>
              </p:nvSpPr>
              <p:spPr>
                <a:xfrm>
                  <a:off x="5392799" y="4017488"/>
                  <a:ext cx="214291" cy="347616"/>
                </a:xfrm>
                <a:prstGeom prst="snip2SameRect">
                  <a:avLst>
                    <a:gd name="adj1" fmla="val 32965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37" name="グループ化 236"/>
              <p:cNvGrpSpPr/>
              <p:nvPr/>
            </p:nvGrpSpPr>
            <p:grpSpPr>
              <a:xfrm>
                <a:off x="5857619" y="3819678"/>
                <a:ext cx="214291" cy="805320"/>
                <a:chOff x="5392799" y="3819678"/>
                <a:chExt cx="214291" cy="805320"/>
              </a:xfrm>
            </p:grpSpPr>
            <p:sp>
              <p:nvSpPr>
                <p:cNvPr id="243" name="円/楕円 242"/>
                <p:cNvSpPr/>
                <p:nvPr/>
              </p:nvSpPr>
              <p:spPr>
                <a:xfrm>
                  <a:off x="5401040" y="3819678"/>
                  <a:ext cx="197810" cy="19781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4" name="台形 243"/>
                <p:cNvSpPr/>
                <p:nvPr/>
              </p:nvSpPr>
              <p:spPr>
                <a:xfrm rot="10800000">
                  <a:off x="540815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5" name="台形 244"/>
                <p:cNvSpPr/>
                <p:nvPr/>
              </p:nvSpPr>
              <p:spPr>
                <a:xfrm rot="10800000">
                  <a:off x="550340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6" name="片側の 2 つの角を切り取った四角形 245"/>
                <p:cNvSpPr/>
                <p:nvPr/>
              </p:nvSpPr>
              <p:spPr>
                <a:xfrm>
                  <a:off x="5392799" y="4017488"/>
                  <a:ext cx="214291" cy="347616"/>
                </a:xfrm>
                <a:prstGeom prst="snip2SameRect">
                  <a:avLst>
                    <a:gd name="adj1" fmla="val 32965"/>
                    <a:gd name="adj2" fmla="val 0"/>
                  </a:avLst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38" name="グループ化 237"/>
              <p:cNvGrpSpPr/>
              <p:nvPr/>
            </p:nvGrpSpPr>
            <p:grpSpPr>
              <a:xfrm>
                <a:off x="6097467" y="3819678"/>
                <a:ext cx="214291" cy="805320"/>
                <a:chOff x="5392799" y="3819678"/>
                <a:chExt cx="214291" cy="805320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239" name="円/楕円 238"/>
                <p:cNvSpPr/>
                <p:nvPr/>
              </p:nvSpPr>
              <p:spPr>
                <a:xfrm>
                  <a:off x="5401040" y="3819678"/>
                  <a:ext cx="197810" cy="197810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0" name="台形 239"/>
                <p:cNvSpPr/>
                <p:nvPr/>
              </p:nvSpPr>
              <p:spPr>
                <a:xfrm rot="10800000">
                  <a:off x="540815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1" name="台形 240"/>
                <p:cNvSpPr/>
                <p:nvPr/>
              </p:nvSpPr>
              <p:spPr>
                <a:xfrm rot="10800000">
                  <a:off x="550340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2" name="片側の 2 つの角を切り取った四角形 241"/>
                <p:cNvSpPr/>
                <p:nvPr/>
              </p:nvSpPr>
              <p:spPr>
                <a:xfrm>
                  <a:off x="5392799" y="4017488"/>
                  <a:ext cx="214291" cy="347616"/>
                </a:xfrm>
                <a:prstGeom prst="snip2SameRect">
                  <a:avLst>
                    <a:gd name="adj1" fmla="val 32965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219" name="グループ化 218"/>
            <p:cNvGrpSpPr/>
            <p:nvPr/>
          </p:nvGrpSpPr>
          <p:grpSpPr>
            <a:xfrm>
              <a:off x="4953905" y="1586495"/>
              <a:ext cx="1357486" cy="1395984"/>
              <a:chOff x="3662189" y="3404616"/>
              <a:chExt cx="1357486" cy="1395984"/>
            </a:xfrm>
          </p:grpSpPr>
          <p:sp>
            <p:nvSpPr>
              <p:cNvPr id="220" name="正方形/長方形 219"/>
              <p:cNvSpPr/>
              <p:nvPr/>
            </p:nvSpPr>
            <p:spPr>
              <a:xfrm>
                <a:off x="4286926" y="3404616"/>
                <a:ext cx="108012" cy="348419"/>
              </a:xfrm>
              <a:prstGeom prst="rect">
                <a:avLst/>
              </a:pr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50000"/>
                    </a:schemeClr>
                  </a:gs>
                  <a:gs pos="0">
                    <a:schemeClr val="bg1">
                      <a:lumMod val="50000"/>
                    </a:schemeClr>
                  </a:gs>
                </a:gsLst>
                <a:lin ang="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1" name="台形 220"/>
              <p:cNvSpPr/>
              <p:nvPr/>
            </p:nvSpPr>
            <p:spPr>
              <a:xfrm>
                <a:off x="3662189" y="3717032"/>
                <a:ext cx="1357486" cy="936104"/>
              </a:xfrm>
              <a:prstGeom prst="trapezoid">
                <a:avLst>
                  <a:gd name="adj" fmla="val 2019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2" name="台形 221"/>
              <p:cNvSpPr/>
              <p:nvPr/>
            </p:nvSpPr>
            <p:spPr>
              <a:xfrm flipV="1">
                <a:off x="3662189" y="4653136"/>
                <a:ext cx="1357486" cy="147464"/>
              </a:xfrm>
              <a:prstGeom prst="trapezoid">
                <a:avLst>
                  <a:gd name="adj" fmla="val 46645"/>
                </a:avLst>
              </a:prstGeom>
              <a:solidFill>
                <a:schemeClr val="accent5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3" name="台形 222"/>
              <p:cNvSpPr/>
              <p:nvPr/>
            </p:nvSpPr>
            <p:spPr>
              <a:xfrm flipV="1">
                <a:off x="3740658" y="3404617"/>
                <a:ext cx="1200549" cy="105730"/>
              </a:xfrm>
              <a:prstGeom prst="trapezoid">
                <a:avLst>
                  <a:gd name="adj" fmla="val 20190"/>
                </a:avLst>
              </a:prstGeom>
              <a:gradFill>
                <a:gsLst>
                  <a:gs pos="50000">
                    <a:schemeClr val="accent5">
                      <a:lumMod val="60000"/>
                      <a:lumOff val="40000"/>
                    </a:schemeClr>
                  </a:gs>
                  <a:gs pos="100000">
                    <a:schemeClr val="accent5">
                      <a:lumMod val="75000"/>
                    </a:schemeClr>
                  </a:gs>
                  <a:gs pos="0">
                    <a:schemeClr val="accent5">
                      <a:lumMod val="75000"/>
                    </a:schemeClr>
                  </a:gs>
                </a:gsLst>
                <a:lin ang="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4" name="台形 223"/>
              <p:cNvSpPr/>
              <p:nvPr/>
            </p:nvSpPr>
            <p:spPr>
              <a:xfrm>
                <a:off x="3890598" y="3717032"/>
                <a:ext cx="900668" cy="936104"/>
              </a:xfrm>
              <a:prstGeom prst="trapezoid">
                <a:avLst>
                  <a:gd name="adj" fmla="val 20190"/>
                </a:avLst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5" name="台形 224"/>
              <p:cNvSpPr/>
              <p:nvPr/>
            </p:nvSpPr>
            <p:spPr>
              <a:xfrm flipV="1">
                <a:off x="3890598" y="4653136"/>
                <a:ext cx="900668" cy="147464"/>
              </a:xfrm>
              <a:prstGeom prst="trapezoid">
                <a:avLst>
                  <a:gd name="adj" fmla="val 46645"/>
                </a:avLst>
              </a:prstGeom>
              <a:solidFill>
                <a:schemeClr val="accent5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6" name="円/楕円 225"/>
              <p:cNvSpPr/>
              <p:nvPr/>
            </p:nvSpPr>
            <p:spPr>
              <a:xfrm>
                <a:off x="3820748" y="3765205"/>
                <a:ext cx="1040368" cy="834624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62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27" name="グループ化 226"/>
              <p:cNvGrpSpPr/>
              <p:nvPr/>
            </p:nvGrpSpPr>
            <p:grpSpPr>
              <a:xfrm>
                <a:off x="3899883" y="3817807"/>
                <a:ext cx="882098" cy="734554"/>
                <a:chOff x="3899883" y="3817807"/>
                <a:chExt cx="882098" cy="734554"/>
              </a:xfrm>
            </p:grpSpPr>
            <p:sp>
              <p:nvSpPr>
                <p:cNvPr id="228" name="円/楕円 227"/>
                <p:cNvSpPr/>
                <p:nvPr/>
              </p:nvSpPr>
              <p:spPr>
                <a:xfrm>
                  <a:off x="3899883" y="3817807"/>
                  <a:ext cx="882098" cy="73455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9" name="円/楕円 228"/>
                <p:cNvSpPr/>
                <p:nvPr/>
              </p:nvSpPr>
              <p:spPr>
                <a:xfrm>
                  <a:off x="4238451" y="4099744"/>
                  <a:ext cx="204962" cy="17068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0" name="二等辺三角形 229"/>
                <p:cNvSpPr/>
                <p:nvPr/>
              </p:nvSpPr>
              <p:spPr>
                <a:xfrm rot="7200000">
                  <a:off x="4483788" y="4082173"/>
                  <a:ext cx="45719" cy="376502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1" name="テキスト ボックス 230"/>
                <p:cNvSpPr txBox="1"/>
                <p:nvPr/>
              </p:nvSpPr>
              <p:spPr>
                <a:xfrm>
                  <a:off x="4269146" y="3861072"/>
                  <a:ext cx="143571" cy="114857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10899"/>
                    </a:avLst>
                  </a:prstTxWarp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altLang="ja-JP" b="1" dirty="0" smtClean="0">
                      <a:solidFill>
                        <a:srgbClr val="4F81BD">
                          <a:lumMod val="50000"/>
                        </a:srgbClr>
                      </a:solidFill>
                      <a:latin typeface="Century" panose="02040604050505020304" pitchFamily="18" charset="0"/>
                      <a:ea typeface="ＭＳ Ｐゴシック"/>
                      <a:cs typeface="Arial" panose="020B0604020202020204" pitchFamily="34" charset="0"/>
                    </a:rPr>
                    <a:t>x</a:t>
                  </a:r>
                  <a:endParaRPr lang="ja-JP" altLang="en-US" b="1" dirty="0">
                    <a:solidFill>
                      <a:srgbClr val="4F81BD">
                        <a:lumMod val="50000"/>
                      </a:srgbClr>
                    </a:solidFill>
                    <a:latin typeface="Century" panose="02040604050505020304" pitchFamily="18" charset="0"/>
                    <a:ea typeface="ＭＳ Ｐゴシック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2" name="テキスト ボックス 231"/>
                <p:cNvSpPr txBox="1"/>
                <p:nvPr/>
              </p:nvSpPr>
              <p:spPr>
                <a:xfrm>
                  <a:off x="4269146" y="4386852"/>
                  <a:ext cx="143571" cy="114857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10899"/>
                    </a:avLst>
                  </a:prstTxWarp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altLang="ja-JP" b="1" dirty="0" smtClean="0">
                      <a:solidFill>
                        <a:srgbClr val="4F81BD">
                          <a:lumMod val="50000"/>
                        </a:srgbClr>
                      </a:solidFill>
                      <a:latin typeface="Century" panose="02040604050505020304" pitchFamily="18" charset="0"/>
                      <a:ea typeface="ＭＳ Ｐゴシック"/>
                      <a:cs typeface="Arial" panose="020B0604020202020204" pitchFamily="34" charset="0"/>
                    </a:rPr>
                    <a:t>Y</a:t>
                  </a:r>
                  <a:endParaRPr lang="ja-JP" altLang="en-US" b="1" dirty="0">
                    <a:solidFill>
                      <a:srgbClr val="4F81BD">
                        <a:lumMod val="50000"/>
                      </a:srgbClr>
                    </a:solidFill>
                    <a:latin typeface="Century" panose="02040604050505020304" pitchFamily="18" charset="0"/>
                    <a:ea typeface="ＭＳ Ｐゴシック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3" name="テキスト ボックス 232"/>
                <p:cNvSpPr txBox="1"/>
                <p:nvPr/>
              </p:nvSpPr>
              <p:spPr>
                <a:xfrm>
                  <a:off x="3946810" y="4127656"/>
                  <a:ext cx="143571" cy="114857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10899"/>
                    </a:avLst>
                  </a:prstTxWarp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altLang="ja-JP" b="1" dirty="0" smtClean="0">
                      <a:solidFill>
                        <a:srgbClr val="F79646">
                          <a:lumMod val="50000"/>
                        </a:srgbClr>
                      </a:solidFill>
                      <a:latin typeface="Century" panose="02040604050505020304" pitchFamily="18" charset="0"/>
                      <a:ea typeface="ＭＳ Ｐゴシック"/>
                      <a:cs typeface="Arial" panose="020B0604020202020204" pitchFamily="34" charset="0"/>
                    </a:rPr>
                    <a:t>N</a:t>
                  </a:r>
                  <a:endParaRPr lang="ja-JP" altLang="en-US" b="1" dirty="0">
                    <a:solidFill>
                      <a:srgbClr val="F79646">
                        <a:lumMod val="50000"/>
                      </a:srgbClr>
                    </a:solidFill>
                    <a:latin typeface="Century" panose="02040604050505020304" pitchFamily="18" charset="0"/>
                    <a:ea typeface="ＭＳ Ｐゴシック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4" name="テキスト ボックス 233"/>
                <p:cNvSpPr txBox="1"/>
                <p:nvPr/>
              </p:nvSpPr>
              <p:spPr>
                <a:xfrm>
                  <a:off x="4611396" y="4127656"/>
                  <a:ext cx="143571" cy="114857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10899"/>
                    </a:avLst>
                  </a:prstTxWarp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altLang="ja-JP" b="1" dirty="0" smtClean="0">
                      <a:solidFill>
                        <a:srgbClr val="9BBB59">
                          <a:lumMod val="50000"/>
                        </a:srgbClr>
                      </a:solidFill>
                      <a:latin typeface="Century" panose="02040604050505020304" pitchFamily="18" charset="0"/>
                      <a:ea typeface="ＭＳ Ｐゴシック"/>
                      <a:cs typeface="Arial" panose="020B0604020202020204" pitchFamily="34" charset="0"/>
                    </a:rPr>
                    <a:t>Z</a:t>
                  </a:r>
                  <a:endParaRPr lang="ja-JP" altLang="en-US" b="1" dirty="0">
                    <a:solidFill>
                      <a:srgbClr val="9BBB59">
                        <a:lumMod val="50000"/>
                      </a:srgbClr>
                    </a:solidFill>
                    <a:latin typeface="Century" panose="02040604050505020304" pitchFamily="18" charset="0"/>
                    <a:ea typeface="ＭＳ Ｐゴシック"/>
                    <a:cs typeface="Arial" panose="020B0604020202020204" pitchFamily="34" charset="0"/>
                  </a:endParaRPr>
                </a:p>
              </p:txBody>
            </p:sp>
          </p:grpSp>
        </p:grpSp>
      </p:grpSp>
      <p:grpSp>
        <p:nvGrpSpPr>
          <p:cNvPr id="255" name="グループ化 254"/>
          <p:cNvGrpSpPr/>
          <p:nvPr/>
        </p:nvGrpSpPr>
        <p:grpSpPr>
          <a:xfrm>
            <a:off x="5957369" y="1128016"/>
            <a:ext cx="1785344" cy="992076"/>
            <a:chOff x="4953968" y="929019"/>
            <a:chExt cx="2510389" cy="1394968"/>
          </a:xfrm>
        </p:grpSpPr>
        <p:sp>
          <p:nvSpPr>
            <p:cNvPr id="256" name="平行四辺形 255"/>
            <p:cNvSpPr/>
            <p:nvPr/>
          </p:nvSpPr>
          <p:spPr>
            <a:xfrm>
              <a:off x="6668468" y="1332203"/>
              <a:ext cx="405036" cy="886436"/>
            </a:xfrm>
            <a:prstGeom prst="parallelogram">
              <a:avLst>
                <a:gd name="adj" fmla="val 92944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57" name="平行四辺形 256"/>
            <p:cNvSpPr/>
            <p:nvPr/>
          </p:nvSpPr>
          <p:spPr>
            <a:xfrm flipH="1">
              <a:off x="7052573" y="1332203"/>
              <a:ext cx="405036" cy="886436"/>
            </a:xfrm>
            <a:prstGeom prst="parallelogram">
              <a:avLst>
                <a:gd name="adj" fmla="val 92944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58" name="平行四辺形 257"/>
            <p:cNvSpPr/>
            <p:nvPr/>
          </p:nvSpPr>
          <p:spPr>
            <a:xfrm>
              <a:off x="4953968" y="1332203"/>
              <a:ext cx="405036" cy="886436"/>
            </a:xfrm>
            <a:prstGeom prst="parallelogram">
              <a:avLst>
                <a:gd name="adj" fmla="val 92944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59" name="平行四辺形 258"/>
            <p:cNvSpPr/>
            <p:nvPr/>
          </p:nvSpPr>
          <p:spPr>
            <a:xfrm flipH="1">
              <a:off x="5338073" y="1332203"/>
              <a:ext cx="405036" cy="886436"/>
            </a:xfrm>
            <a:prstGeom prst="parallelogram">
              <a:avLst>
                <a:gd name="adj" fmla="val 92944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260" name="グループ化 259"/>
            <p:cNvGrpSpPr/>
            <p:nvPr/>
          </p:nvGrpSpPr>
          <p:grpSpPr>
            <a:xfrm>
              <a:off x="5116287" y="1664218"/>
              <a:ext cx="463153" cy="571091"/>
              <a:chOff x="4102497" y="2139950"/>
              <a:chExt cx="463153" cy="640978"/>
            </a:xfrm>
          </p:grpSpPr>
          <p:sp>
            <p:nvSpPr>
              <p:cNvPr id="281" name="1 つの角を丸めた四角形 280"/>
              <p:cNvSpPr/>
              <p:nvPr/>
            </p:nvSpPr>
            <p:spPr>
              <a:xfrm>
                <a:off x="4102497" y="2492896"/>
                <a:ext cx="72008" cy="288032"/>
              </a:xfrm>
              <a:prstGeom prst="round1Rect">
                <a:avLst>
                  <a:gd name="adj" fmla="val 50000"/>
                </a:avLst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2" name="1 つの角を丸めた四角形 281"/>
              <p:cNvSpPr/>
              <p:nvPr/>
            </p:nvSpPr>
            <p:spPr>
              <a:xfrm>
                <a:off x="4235847" y="2348880"/>
                <a:ext cx="69081" cy="432048"/>
              </a:xfrm>
              <a:prstGeom prst="round1Rect">
                <a:avLst>
                  <a:gd name="adj" fmla="val 50000"/>
                </a:avLst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3" name="1 つの角を丸めた四角形 282"/>
              <p:cNvSpPr/>
              <p:nvPr/>
            </p:nvSpPr>
            <p:spPr>
              <a:xfrm>
                <a:off x="4366022" y="2305050"/>
                <a:ext cx="69453" cy="475878"/>
              </a:xfrm>
              <a:prstGeom prst="round1Rect">
                <a:avLst>
                  <a:gd name="adj" fmla="val 50000"/>
                </a:avLst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4" name="1 つの角を丸めた四角形 283"/>
              <p:cNvSpPr/>
              <p:nvPr/>
            </p:nvSpPr>
            <p:spPr>
              <a:xfrm>
                <a:off x="4493022" y="2533650"/>
                <a:ext cx="72628" cy="247278"/>
              </a:xfrm>
              <a:prstGeom prst="round1Rect">
                <a:avLst>
                  <a:gd name="adj" fmla="val 50000"/>
                </a:avLst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5" name="1 つの角を丸めた四角形 284"/>
              <p:cNvSpPr/>
              <p:nvPr/>
            </p:nvSpPr>
            <p:spPr>
              <a:xfrm>
                <a:off x="4102497" y="2398974"/>
                <a:ext cx="72008" cy="241670"/>
              </a:xfrm>
              <a:prstGeom prst="round1Rect">
                <a:avLst>
                  <a:gd name="adj" fmla="val 50000"/>
                </a:avLst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6" name="1 つの角を丸めた四角形 285"/>
              <p:cNvSpPr/>
              <p:nvPr/>
            </p:nvSpPr>
            <p:spPr>
              <a:xfrm>
                <a:off x="4235847" y="2272426"/>
                <a:ext cx="69081" cy="303453"/>
              </a:xfrm>
              <a:prstGeom prst="round1Rect">
                <a:avLst>
                  <a:gd name="adj" fmla="val 50000"/>
                </a:avLst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7" name="1 つの角を丸めた四角形 286"/>
              <p:cNvSpPr/>
              <p:nvPr/>
            </p:nvSpPr>
            <p:spPr>
              <a:xfrm>
                <a:off x="4366022" y="2251075"/>
                <a:ext cx="69453" cy="389568"/>
              </a:xfrm>
              <a:prstGeom prst="round1Rect">
                <a:avLst>
                  <a:gd name="adj" fmla="val 50000"/>
                </a:avLst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8" name="1 つの角を丸めた四角形 287"/>
              <p:cNvSpPr/>
              <p:nvPr/>
            </p:nvSpPr>
            <p:spPr>
              <a:xfrm>
                <a:off x="4493022" y="2443067"/>
                <a:ext cx="72628" cy="247278"/>
              </a:xfrm>
              <a:prstGeom prst="round1Rect">
                <a:avLst>
                  <a:gd name="adj" fmla="val 50000"/>
                </a:avLst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9" name="1 つの角を丸めた四角形 288"/>
              <p:cNvSpPr/>
              <p:nvPr/>
            </p:nvSpPr>
            <p:spPr>
              <a:xfrm>
                <a:off x="4102497" y="2287848"/>
                <a:ext cx="72008" cy="153735"/>
              </a:xfrm>
              <a:prstGeom prst="round1Rect">
                <a:avLst>
                  <a:gd name="adj" fmla="val 50000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0" name="1 つの角を丸めた四角形 289"/>
              <p:cNvSpPr/>
              <p:nvPr/>
            </p:nvSpPr>
            <p:spPr>
              <a:xfrm>
                <a:off x="4235847" y="2161301"/>
                <a:ext cx="69081" cy="250776"/>
              </a:xfrm>
              <a:prstGeom prst="round1Rect">
                <a:avLst>
                  <a:gd name="adj" fmla="val 50000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1" name="1 つの角を丸めた四角形 290"/>
              <p:cNvSpPr/>
              <p:nvPr/>
            </p:nvSpPr>
            <p:spPr>
              <a:xfrm>
                <a:off x="4366022" y="2139950"/>
                <a:ext cx="69453" cy="339054"/>
              </a:xfrm>
              <a:prstGeom prst="round1Rect">
                <a:avLst>
                  <a:gd name="adj" fmla="val 50000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2" name="1 つの角を丸めた四角形 291"/>
              <p:cNvSpPr/>
              <p:nvPr/>
            </p:nvSpPr>
            <p:spPr>
              <a:xfrm>
                <a:off x="4493022" y="2368550"/>
                <a:ext cx="72628" cy="247278"/>
              </a:xfrm>
              <a:prstGeom prst="round1Rect">
                <a:avLst>
                  <a:gd name="adj" fmla="val 50000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61" name="グループ化 260"/>
            <p:cNvGrpSpPr/>
            <p:nvPr/>
          </p:nvGrpSpPr>
          <p:grpSpPr>
            <a:xfrm>
              <a:off x="6846027" y="1664218"/>
              <a:ext cx="463153" cy="571091"/>
              <a:chOff x="4102497" y="2139950"/>
              <a:chExt cx="463153" cy="640978"/>
            </a:xfrm>
          </p:grpSpPr>
          <p:sp>
            <p:nvSpPr>
              <p:cNvPr id="269" name="1 つの角を丸めた四角形 268"/>
              <p:cNvSpPr/>
              <p:nvPr/>
            </p:nvSpPr>
            <p:spPr>
              <a:xfrm>
                <a:off x="4102497" y="2492896"/>
                <a:ext cx="72008" cy="288032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0" name="1 つの角を丸めた四角形 269"/>
              <p:cNvSpPr/>
              <p:nvPr/>
            </p:nvSpPr>
            <p:spPr>
              <a:xfrm>
                <a:off x="4235847" y="2348880"/>
                <a:ext cx="69081" cy="432048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1" name="1 つの角を丸めた四角形 270"/>
              <p:cNvSpPr/>
              <p:nvPr/>
            </p:nvSpPr>
            <p:spPr>
              <a:xfrm>
                <a:off x="4366022" y="2305050"/>
                <a:ext cx="69453" cy="475878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2" name="1 つの角を丸めた四角形 271"/>
              <p:cNvSpPr/>
              <p:nvPr/>
            </p:nvSpPr>
            <p:spPr>
              <a:xfrm>
                <a:off x="4493022" y="2533650"/>
                <a:ext cx="72628" cy="247278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3" name="1 つの角を丸めた四角形 272"/>
              <p:cNvSpPr/>
              <p:nvPr/>
            </p:nvSpPr>
            <p:spPr>
              <a:xfrm>
                <a:off x="4102497" y="2398974"/>
                <a:ext cx="72008" cy="241670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4" name="1 つの角を丸めた四角形 273"/>
              <p:cNvSpPr/>
              <p:nvPr/>
            </p:nvSpPr>
            <p:spPr>
              <a:xfrm>
                <a:off x="4235847" y="2272426"/>
                <a:ext cx="69081" cy="303453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5" name="1 つの角を丸めた四角形 274"/>
              <p:cNvSpPr/>
              <p:nvPr/>
            </p:nvSpPr>
            <p:spPr>
              <a:xfrm>
                <a:off x="4366022" y="2251075"/>
                <a:ext cx="69453" cy="389568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6" name="1 つの角を丸めた四角形 275"/>
              <p:cNvSpPr/>
              <p:nvPr/>
            </p:nvSpPr>
            <p:spPr>
              <a:xfrm>
                <a:off x="4493022" y="2443067"/>
                <a:ext cx="72628" cy="247278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7" name="1 つの角を丸めた四角形 276"/>
              <p:cNvSpPr/>
              <p:nvPr/>
            </p:nvSpPr>
            <p:spPr>
              <a:xfrm>
                <a:off x="4102497" y="2287848"/>
                <a:ext cx="72008" cy="153735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8" name="1 つの角を丸めた四角形 277"/>
              <p:cNvSpPr/>
              <p:nvPr/>
            </p:nvSpPr>
            <p:spPr>
              <a:xfrm>
                <a:off x="4235847" y="2161301"/>
                <a:ext cx="69081" cy="250776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9" name="1 つの角を丸めた四角形 278"/>
              <p:cNvSpPr/>
              <p:nvPr/>
            </p:nvSpPr>
            <p:spPr>
              <a:xfrm>
                <a:off x="4366022" y="2139950"/>
                <a:ext cx="69453" cy="33905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0" name="1 つの角を丸めた四角形 279"/>
              <p:cNvSpPr/>
              <p:nvPr/>
            </p:nvSpPr>
            <p:spPr>
              <a:xfrm>
                <a:off x="4493022" y="2368550"/>
                <a:ext cx="72628" cy="247278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62" name="角丸四角形 261"/>
            <p:cNvSpPr/>
            <p:nvPr/>
          </p:nvSpPr>
          <p:spPr>
            <a:xfrm>
              <a:off x="5349412" y="1258459"/>
              <a:ext cx="1728192" cy="45719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63" name="円/楕円 262"/>
            <p:cNvSpPr/>
            <p:nvPr/>
          </p:nvSpPr>
          <p:spPr>
            <a:xfrm>
              <a:off x="5241400" y="1222841"/>
              <a:ext cx="216024" cy="116954"/>
            </a:xfrm>
            <a:prstGeom prst="ellipse">
              <a:avLst/>
            </a:prstGeom>
            <a:gradFill flip="none" rotWithShape="1"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64" name="円/楕円 263"/>
            <p:cNvSpPr/>
            <p:nvPr/>
          </p:nvSpPr>
          <p:spPr>
            <a:xfrm>
              <a:off x="6961776" y="1222841"/>
              <a:ext cx="216024" cy="116954"/>
            </a:xfrm>
            <a:prstGeom prst="ellipse">
              <a:avLst/>
            </a:prstGeom>
            <a:gradFill flip="none" rotWithShape="1"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65" name="台形 264"/>
            <p:cNvSpPr/>
            <p:nvPr/>
          </p:nvSpPr>
          <p:spPr>
            <a:xfrm>
              <a:off x="6170427" y="929019"/>
              <a:ext cx="86162" cy="364584"/>
            </a:xfrm>
            <a:prstGeom prst="trapezoid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66" name="円/楕円 265"/>
            <p:cNvSpPr/>
            <p:nvPr/>
          </p:nvSpPr>
          <p:spPr>
            <a:xfrm>
              <a:off x="6133385" y="1201195"/>
              <a:ext cx="160246" cy="160246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67" name="台形 266"/>
            <p:cNvSpPr/>
            <p:nvPr/>
          </p:nvSpPr>
          <p:spPr>
            <a:xfrm rot="10800000">
              <a:off x="4957537" y="2218639"/>
              <a:ext cx="792320" cy="105348"/>
            </a:xfrm>
            <a:prstGeom prst="trapezoid">
              <a:avLst/>
            </a:prstGeom>
            <a:gradFill flip="none" rotWithShape="1"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68" name="台形 267"/>
            <p:cNvSpPr/>
            <p:nvPr/>
          </p:nvSpPr>
          <p:spPr>
            <a:xfrm rot="10800000">
              <a:off x="6672037" y="2218639"/>
              <a:ext cx="792320" cy="105348"/>
            </a:xfrm>
            <a:prstGeom prst="trapezoid">
              <a:avLst/>
            </a:prstGeom>
            <a:gradFill flip="none" rotWithShape="1"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93" name="グループ化 292"/>
          <p:cNvGrpSpPr/>
          <p:nvPr/>
        </p:nvGrpSpPr>
        <p:grpSpPr>
          <a:xfrm>
            <a:off x="5967755" y="3196640"/>
            <a:ext cx="1785344" cy="992076"/>
            <a:chOff x="4964354" y="2523064"/>
            <a:chExt cx="2510389" cy="1394968"/>
          </a:xfrm>
        </p:grpSpPr>
        <p:sp>
          <p:nvSpPr>
            <p:cNvPr id="294" name="平行四辺形 293"/>
            <p:cNvSpPr/>
            <p:nvPr/>
          </p:nvSpPr>
          <p:spPr>
            <a:xfrm>
              <a:off x="6678854" y="2926248"/>
              <a:ext cx="405036" cy="886436"/>
            </a:xfrm>
            <a:prstGeom prst="parallelogram">
              <a:avLst>
                <a:gd name="adj" fmla="val 92944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95" name="平行四辺形 294"/>
            <p:cNvSpPr/>
            <p:nvPr/>
          </p:nvSpPr>
          <p:spPr>
            <a:xfrm flipH="1">
              <a:off x="7062959" y="2926248"/>
              <a:ext cx="405036" cy="886436"/>
            </a:xfrm>
            <a:prstGeom prst="parallelogram">
              <a:avLst>
                <a:gd name="adj" fmla="val 92944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96" name="平行四辺形 295"/>
            <p:cNvSpPr/>
            <p:nvPr/>
          </p:nvSpPr>
          <p:spPr>
            <a:xfrm>
              <a:off x="4964354" y="2926248"/>
              <a:ext cx="405036" cy="886436"/>
            </a:xfrm>
            <a:prstGeom prst="parallelogram">
              <a:avLst>
                <a:gd name="adj" fmla="val 92944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97" name="平行四辺形 296"/>
            <p:cNvSpPr/>
            <p:nvPr/>
          </p:nvSpPr>
          <p:spPr>
            <a:xfrm flipH="1">
              <a:off x="5348459" y="2926248"/>
              <a:ext cx="405036" cy="886436"/>
            </a:xfrm>
            <a:prstGeom prst="parallelogram">
              <a:avLst>
                <a:gd name="adj" fmla="val 92944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98" name="角丸四角形 297"/>
            <p:cNvSpPr/>
            <p:nvPr/>
          </p:nvSpPr>
          <p:spPr>
            <a:xfrm>
              <a:off x="5359798" y="2852504"/>
              <a:ext cx="1728192" cy="45719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99" name="円/楕円 298"/>
            <p:cNvSpPr/>
            <p:nvPr/>
          </p:nvSpPr>
          <p:spPr>
            <a:xfrm>
              <a:off x="5251786" y="2816886"/>
              <a:ext cx="216024" cy="116954"/>
            </a:xfrm>
            <a:prstGeom prst="ellipse">
              <a:avLst/>
            </a:prstGeom>
            <a:gradFill flip="none" rotWithShape="1"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00" name="円/楕円 299"/>
            <p:cNvSpPr/>
            <p:nvPr/>
          </p:nvSpPr>
          <p:spPr>
            <a:xfrm>
              <a:off x="6972162" y="2816886"/>
              <a:ext cx="216024" cy="116954"/>
            </a:xfrm>
            <a:prstGeom prst="ellipse">
              <a:avLst/>
            </a:prstGeom>
            <a:gradFill flip="none" rotWithShape="1"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01" name="台形 300"/>
            <p:cNvSpPr/>
            <p:nvPr/>
          </p:nvSpPr>
          <p:spPr>
            <a:xfrm>
              <a:off x="6180813" y="2523064"/>
              <a:ext cx="86162" cy="364584"/>
            </a:xfrm>
            <a:prstGeom prst="trapezoid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02" name="円/楕円 301"/>
            <p:cNvSpPr/>
            <p:nvPr/>
          </p:nvSpPr>
          <p:spPr>
            <a:xfrm>
              <a:off x="6143771" y="2795240"/>
              <a:ext cx="160246" cy="160246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303" name="グループ化 302"/>
            <p:cNvGrpSpPr/>
            <p:nvPr/>
          </p:nvGrpSpPr>
          <p:grpSpPr>
            <a:xfrm>
              <a:off x="5043489" y="3284984"/>
              <a:ext cx="658550" cy="577110"/>
              <a:chOff x="5392799" y="3819678"/>
              <a:chExt cx="918959" cy="805320"/>
            </a:xfrm>
          </p:grpSpPr>
          <p:grpSp>
            <p:nvGrpSpPr>
              <p:cNvPr id="327" name="グループ化 326"/>
              <p:cNvGrpSpPr/>
              <p:nvPr/>
            </p:nvGrpSpPr>
            <p:grpSpPr>
              <a:xfrm>
                <a:off x="5392799" y="3819678"/>
                <a:ext cx="214291" cy="805320"/>
                <a:chOff x="5392799" y="3819678"/>
                <a:chExt cx="214291" cy="805320"/>
              </a:xfrm>
            </p:grpSpPr>
            <p:sp>
              <p:nvSpPr>
                <p:cNvPr id="343" name="円/楕円 342"/>
                <p:cNvSpPr/>
                <p:nvPr/>
              </p:nvSpPr>
              <p:spPr>
                <a:xfrm>
                  <a:off x="5401040" y="3819678"/>
                  <a:ext cx="197810" cy="19781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4" name="台形 343"/>
                <p:cNvSpPr/>
                <p:nvPr/>
              </p:nvSpPr>
              <p:spPr>
                <a:xfrm rot="10800000">
                  <a:off x="540815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5" name="台形 344"/>
                <p:cNvSpPr/>
                <p:nvPr/>
              </p:nvSpPr>
              <p:spPr>
                <a:xfrm rot="10800000">
                  <a:off x="550340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6" name="片側の 2 つの角を切り取った四角形 345"/>
                <p:cNvSpPr/>
                <p:nvPr/>
              </p:nvSpPr>
              <p:spPr>
                <a:xfrm>
                  <a:off x="5392799" y="4017488"/>
                  <a:ext cx="214291" cy="347616"/>
                </a:xfrm>
                <a:prstGeom prst="snip2SameRect">
                  <a:avLst>
                    <a:gd name="adj1" fmla="val 32965"/>
                    <a:gd name="adj2" fmla="val 0"/>
                  </a:avLst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28" name="グループ化 327"/>
              <p:cNvGrpSpPr/>
              <p:nvPr/>
            </p:nvGrpSpPr>
            <p:grpSpPr>
              <a:xfrm>
                <a:off x="5632647" y="3819678"/>
                <a:ext cx="214291" cy="805320"/>
                <a:chOff x="5392799" y="3819678"/>
                <a:chExt cx="214291" cy="805320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339" name="円/楕円 338"/>
                <p:cNvSpPr/>
                <p:nvPr/>
              </p:nvSpPr>
              <p:spPr>
                <a:xfrm>
                  <a:off x="5401040" y="3819678"/>
                  <a:ext cx="197810" cy="197810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0" name="台形 339"/>
                <p:cNvSpPr/>
                <p:nvPr/>
              </p:nvSpPr>
              <p:spPr>
                <a:xfrm rot="10800000">
                  <a:off x="540815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1" name="台形 340"/>
                <p:cNvSpPr/>
                <p:nvPr/>
              </p:nvSpPr>
              <p:spPr>
                <a:xfrm rot="10800000">
                  <a:off x="550340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2" name="片側の 2 つの角を切り取った四角形 341"/>
                <p:cNvSpPr/>
                <p:nvPr/>
              </p:nvSpPr>
              <p:spPr>
                <a:xfrm>
                  <a:off x="5392799" y="4017488"/>
                  <a:ext cx="214291" cy="347616"/>
                </a:xfrm>
                <a:prstGeom prst="snip2SameRect">
                  <a:avLst>
                    <a:gd name="adj1" fmla="val 32965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29" name="グループ化 328"/>
              <p:cNvGrpSpPr/>
              <p:nvPr/>
            </p:nvGrpSpPr>
            <p:grpSpPr>
              <a:xfrm>
                <a:off x="5857619" y="3819678"/>
                <a:ext cx="214291" cy="805320"/>
                <a:chOff x="5392799" y="3819678"/>
                <a:chExt cx="214291" cy="805320"/>
              </a:xfrm>
            </p:grpSpPr>
            <p:sp>
              <p:nvSpPr>
                <p:cNvPr id="335" name="円/楕円 334"/>
                <p:cNvSpPr/>
                <p:nvPr/>
              </p:nvSpPr>
              <p:spPr>
                <a:xfrm>
                  <a:off x="5401040" y="3819678"/>
                  <a:ext cx="197810" cy="19781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6" name="台形 335"/>
                <p:cNvSpPr/>
                <p:nvPr/>
              </p:nvSpPr>
              <p:spPr>
                <a:xfrm rot="10800000">
                  <a:off x="540815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7" name="台形 336"/>
                <p:cNvSpPr/>
                <p:nvPr/>
              </p:nvSpPr>
              <p:spPr>
                <a:xfrm rot="10800000">
                  <a:off x="550340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8" name="片側の 2 つの角を切り取った四角形 337"/>
                <p:cNvSpPr/>
                <p:nvPr/>
              </p:nvSpPr>
              <p:spPr>
                <a:xfrm>
                  <a:off x="5392799" y="4017488"/>
                  <a:ext cx="214291" cy="347616"/>
                </a:xfrm>
                <a:prstGeom prst="snip2SameRect">
                  <a:avLst>
                    <a:gd name="adj1" fmla="val 32965"/>
                    <a:gd name="adj2" fmla="val 0"/>
                  </a:avLst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30" name="グループ化 329"/>
              <p:cNvGrpSpPr/>
              <p:nvPr/>
            </p:nvGrpSpPr>
            <p:grpSpPr>
              <a:xfrm>
                <a:off x="6097467" y="3819678"/>
                <a:ext cx="214291" cy="805320"/>
                <a:chOff x="5392799" y="3819678"/>
                <a:chExt cx="214291" cy="805320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331" name="円/楕円 330"/>
                <p:cNvSpPr/>
                <p:nvPr/>
              </p:nvSpPr>
              <p:spPr>
                <a:xfrm>
                  <a:off x="5401040" y="3819678"/>
                  <a:ext cx="197810" cy="197810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2" name="台形 331"/>
                <p:cNvSpPr/>
                <p:nvPr/>
              </p:nvSpPr>
              <p:spPr>
                <a:xfrm rot="10800000">
                  <a:off x="540815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3" name="台形 332"/>
                <p:cNvSpPr/>
                <p:nvPr/>
              </p:nvSpPr>
              <p:spPr>
                <a:xfrm rot="10800000">
                  <a:off x="550340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4" name="片側の 2 つの角を切り取った四角形 333"/>
                <p:cNvSpPr/>
                <p:nvPr/>
              </p:nvSpPr>
              <p:spPr>
                <a:xfrm>
                  <a:off x="5392799" y="4017488"/>
                  <a:ext cx="214291" cy="347616"/>
                </a:xfrm>
                <a:prstGeom prst="snip2SameRect">
                  <a:avLst>
                    <a:gd name="adj1" fmla="val 32965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304" name="台形 303"/>
            <p:cNvSpPr/>
            <p:nvPr/>
          </p:nvSpPr>
          <p:spPr>
            <a:xfrm rot="10800000">
              <a:off x="4967923" y="3812684"/>
              <a:ext cx="792320" cy="105348"/>
            </a:xfrm>
            <a:prstGeom prst="trapezoid">
              <a:avLst/>
            </a:prstGeom>
            <a:gradFill flip="none" rotWithShape="1"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305" name="グループ化 304"/>
            <p:cNvGrpSpPr/>
            <p:nvPr/>
          </p:nvGrpSpPr>
          <p:grpSpPr>
            <a:xfrm>
              <a:off x="6742749" y="3284984"/>
              <a:ext cx="658550" cy="577110"/>
              <a:chOff x="5392799" y="3819678"/>
              <a:chExt cx="918959" cy="805320"/>
            </a:xfrm>
            <a:solidFill>
              <a:schemeClr val="accent3">
                <a:lumMod val="75000"/>
              </a:schemeClr>
            </a:solidFill>
          </p:grpSpPr>
          <p:grpSp>
            <p:nvGrpSpPr>
              <p:cNvPr id="307" name="グループ化 306"/>
              <p:cNvGrpSpPr/>
              <p:nvPr/>
            </p:nvGrpSpPr>
            <p:grpSpPr>
              <a:xfrm>
                <a:off x="5392799" y="3819678"/>
                <a:ext cx="214291" cy="805320"/>
                <a:chOff x="5392799" y="3819678"/>
                <a:chExt cx="214291" cy="805320"/>
              </a:xfrm>
              <a:grpFill/>
            </p:grpSpPr>
            <p:sp>
              <p:nvSpPr>
                <p:cNvPr id="323" name="円/楕円 322"/>
                <p:cNvSpPr/>
                <p:nvPr/>
              </p:nvSpPr>
              <p:spPr>
                <a:xfrm>
                  <a:off x="5401040" y="3819678"/>
                  <a:ext cx="197810" cy="197810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4" name="台形 323"/>
                <p:cNvSpPr/>
                <p:nvPr/>
              </p:nvSpPr>
              <p:spPr>
                <a:xfrm rot="10800000">
                  <a:off x="540815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5" name="台形 324"/>
                <p:cNvSpPr/>
                <p:nvPr/>
              </p:nvSpPr>
              <p:spPr>
                <a:xfrm rot="10800000">
                  <a:off x="550340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6" name="片側の 2 つの角を切り取った四角形 325"/>
                <p:cNvSpPr/>
                <p:nvPr/>
              </p:nvSpPr>
              <p:spPr>
                <a:xfrm>
                  <a:off x="5392799" y="4017488"/>
                  <a:ext cx="214291" cy="347616"/>
                </a:xfrm>
                <a:prstGeom prst="snip2SameRect">
                  <a:avLst>
                    <a:gd name="adj1" fmla="val 32965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08" name="グループ化 307"/>
              <p:cNvGrpSpPr/>
              <p:nvPr/>
            </p:nvGrpSpPr>
            <p:grpSpPr>
              <a:xfrm>
                <a:off x="5632647" y="3819678"/>
                <a:ext cx="214291" cy="805320"/>
                <a:chOff x="5392799" y="3819678"/>
                <a:chExt cx="214291" cy="805320"/>
              </a:xfrm>
              <a:grpFill/>
            </p:grpSpPr>
            <p:sp>
              <p:nvSpPr>
                <p:cNvPr id="319" name="円/楕円 318"/>
                <p:cNvSpPr/>
                <p:nvPr/>
              </p:nvSpPr>
              <p:spPr>
                <a:xfrm>
                  <a:off x="5401040" y="3819678"/>
                  <a:ext cx="197810" cy="197810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0" name="台形 319"/>
                <p:cNvSpPr/>
                <p:nvPr/>
              </p:nvSpPr>
              <p:spPr>
                <a:xfrm rot="10800000">
                  <a:off x="540815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1" name="台形 320"/>
                <p:cNvSpPr/>
                <p:nvPr/>
              </p:nvSpPr>
              <p:spPr>
                <a:xfrm rot="10800000">
                  <a:off x="550340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2" name="片側の 2 つの角を切り取った四角形 321"/>
                <p:cNvSpPr/>
                <p:nvPr/>
              </p:nvSpPr>
              <p:spPr>
                <a:xfrm>
                  <a:off x="5392799" y="4017488"/>
                  <a:ext cx="214291" cy="347616"/>
                </a:xfrm>
                <a:prstGeom prst="snip2SameRect">
                  <a:avLst>
                    <a:gd name="adj1" fmla="val 32965"/>
                    <a:gd name="adj2" fmla="val 0"/>
                  </a:avLst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09" name="グループ化 308"/>
              <p:cNvGrpSpPr/>
              <p:nvPr/>
            </p:nvGrpSpPr>
            <p:grpSpPr>
              <a:xfrm>
                <a:off x="5857619" y="3819678"/>
                <a:ext cx="214291" cy="805320"/>
                <a:chOff x="5392799" y="3819678"/>
                <a:chExt cx="214291" cy="805320"/>
              </a:xfrm>
              <a:grpFill/>
            </p:grpSpPr>
            <p:sp>
              <p:nvSpPr>
                <p:cNvPr id="315" name="円/楕円 314"/>
                <p:cNvSpPr/>
                <p:nvPr/>
              </p:nvSpPr>
              <p:spPr>
                <a:xfrm>
                  <a:off x="5401040" y="3819678"/>
                  <a:ext cx="197810" cy="197810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6" name="台形 315"/>
                <p:cNvSpPr/>
                <p:nvPr/>
              </p:nvSpPr>
              <p:spPr>
                <a:xfrm rot="10800000">
                  <a:off x="540815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7" name="台形 316"/>
                <p:cNvSpPr/>
                <p:nvPr/>
              </p:nvSpPr>
              <p:spPr>
                <a:xfrm rot="10800000">
                  <a:off x="550340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8" name="片側の 2 つの角を切り取った四角形 317"/>
                <p:cNvSpPr/>
                <p:nvPr/>
              </p:nvSpPr>
              <p:spPr>
                <a:xfrm>
                  <a:off x="5392799" y="4017488"/>
                  <a:ext cx="214291" cy="347616"/>
                </a:xfrm>
                <a:prstGeom prst="snip2SameRect">
                  <a:avLst>
                    <a:gd name="adj1" fmla="val 32965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10" name="グループ化 309"/>
              <p:cNvGrpSpPr/>
              <p:nvPr/>
            </p:nvGrpSpPr>
            <p:grpSpPr>
              <a:xfrm>
                <a:off x="6097467" y="3819678"/>
                <a:ext cx="214291" cy="805320"/>
                <a:chOff x="5392799" y="3819678"/>
                <a:chExt cx="214291" cy="805320"/>
              </a:xfrm>
              <a:grpFill/>
            </p:grpSpPr>
            <p:sp>
              <p:nvSpPr>
                <p:cNvPr id="311" name="円/楕円 310"/>
                <p:cNvSpPr/>
                <p:nvPr/>
              </p:nvSpPr>
              <p:spPr>
                <a:xfrm>
                  <a:off x="5401040" y="3819678"/>
                  <a:ext cx="197810" cy="197810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2" name="台形 311"/>
                <p:cNvSpPr/>
                <p:nvPr/>
              </p:nvSpPr>
              <p:spPr>
                <a:xfrm rot="10800000">
                  <a:off x="540815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3" name="台形 312"/>
                <p:cNvSpPr/>
                <p:nvPr/>
              </p:nvSpPr>
              <p:spPr>
                <a:xfrm rot="10800000">
                  <a:off x="550340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4" name="片側の 2 つの角を切り取った四角形 313"/>
                <p:cNvSpPr/>
                <p:nvPr/>
              </p:nvSpPr>
              <p:spPr>
                <a:xfrm>
                  <a:off x="5392799" y="4017488"/>
                  <a:ext cx="214291" cy="347616"/>
                </a:xfrm>
                <a:prstGeom prst="snip2SameRect">
                  <a:avLst>
                    <a:gd name="adj1" fmla="val 32965"/>
                    <a:gd name="adj2" fmla="val 0"/>
                  </a:avLst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306" name="台形 305"/>
            <p:cNvSpPr/>
            <p:nvPr/>
          </p:nvSpPr>
          <p:spPr>
            <a:xfrm rot="10800000">
              <a:off x="6682423" y="3812684"/>
              <a:ext cx="792320" cy="105348"/>
            </a:xfrm>
            <a:prstGeom prst="trapezoid">
              <a:avLst/>
            </a:prstGeom>
            <a:gradFill flip="none" rotWithShape="1"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47" name="グループ化 346"/>
          <p:cNvGrpSpPr/>
          <p:nvPr/>
        </p:nvGrpSpPr>
        <p:grpSpPr>
          <a:xfrm>
            <a:off x="5957369" y="4976393"/>
            <a:ext cx="1785344" cy="992076"/>
            <a:chOff x="4953968" y="3989719"/>
            <a:chExt cx="2510389" cy="1394968"/>
          </a:xfrm>
        </p:grpSpPr>
        <p:grpSp>
          <p:nvGrpSpPr>
            <p:cNvPr id="348" name="グループ化 347"/>
            <p:cNvGrpSpPr/>
            <p:nvPr/>
          </p:nvGrpSpPr>
          <p:grpSpPr>
            <a:xfrm>
              <a:off x="6798123" y="4814553"/>
              <a:ext cx="505332" cy="508290"/>
              <a:chOff x="3409206" y="2305507"/>
              <a:chExt cx="506933" cy="509902"/>
            </a:xfrm>
          </p:grpSpPr>
          <p:sp>
            <p:nvSpPr>
              <p:cNvPr id="366" name="パイ 365"/>
              <p:cNvSpPr/>
              <p:nvPr/>
            </p:nvSpPr>
            <p:spPr>
              <a:xfrm>
                <a:off x="3412083" y="2311353"/>
                <a:ext cx="504056" cy="504056"/>
              </a:xfrm>
              <a:prstGeom prst="pie">
                <a:avLst>
                  <a:gd name="adj1" fmla="val 2885150"/>
                  <a:gd name="adj2" fmla="val 16200000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7" name="パイ 366"/>
              <p:cNvSpPr/>
              <p:nvPr/>
            </p:nvSpPr>
            <p:spPr>
              <a:xfrm>
                <a:off x="3409206" y="2305507"/>
                <a:ext cx="504056" cy="504056"/>
              </a:xfrm>
              <a:prstGeom prst="pie">
                <a:avLst>
                  <a:gd name="adj1" fmla="val 6973872"/>
                  <a:gd name="adj2" fmla="val 9900395"/>
                </a:avLst>
              </a:prstGeom>
              <a:solidFill>
                <a:schemeClr val="accent3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8" name="パイ 367"/>
              <p:cNvSpPr/>
              <p:nvPr/>
            </p:nvSpPr>
            <p:spPr>
              <a:xfrm>
                <a:off x="3409206" y="2305507"/>
                <a:ext cx="504056" cy="504056"/>
              </a:xfrm>
              <a:prstGeom prst="pie">
                <a:avLst>
                  <a:gd name="adj1" fmla="val 12028603"/>
                  <a:gd name="adj2" fmla="val 17245935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9" name="パイ 368"/>
              <p:cNvSpPr/>
              <p:nvPr/>
            </p:nvSpPr>
            <p:spPr>
              <a:xfrm>
                <a:off x="3411485" y="2305507"/>
                <a:ext cx="504056" cy="504056"/>
              </a:xfrm>
              <a:prstGeom prst="pie">
                <a:avLst>
                  <a:gd name="adj1" fmla="val 9386275"/>
                  <a:gd name="adj2" fmla="val 12280423"/>
                </a:avLst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0" name="パイ 369"/>
              <p:cNvSpPr/>
              <p:nvPr/>
            </p:nvSpPr>
            <p:spPr>
              <a:xfrm>
                <a:off x="3412083" y="2306841"/>
                <a:ext cx="504056" cy="504056"/>
              </a:xfrm>
              <a:prstGeom prst="pie">
                <a:avLst>
                  <a:gd name="adj1" fmla="val 20342709"/>
                  <a:gd name="adj2" fmla="val 3144220"/>
                </a:avLst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49" name="グループ化 348"/>
            <p:cNvGrpSpPr/>
            <p:nvPr/>
          </p:nvGrpSpPr>
          <p:grpSpPr>
            <a:xfrm>
              <a:off x="5066826" y="4789205"/>
              <a:ext cx="563266" cy="566564"/>
              <a:chOff x="3409206" y="2305507"/>
              <a:chExt cx="506933" cy="509902"/>
            </a:xfrm>
          </p:grpSpPr>
          <p:sp>
            <p:nvSpPr>
              <p:cNvPr id="361" name="パイ 360"/>
              <p:cNvSpPr/>
              <p:nvPr/>
            </p:nvSpPr>
            <p:spPr>
              <a:xfrm>
                <a:off x="3412083" y="2311353"/>
                <a:ext cx="504056" cy="504056"/>
              </a:xfrm>
              <a:prstGeom prst="pi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2" name="パイ 361"/>
              <p:cNvSpPr/>
              <p:nvPr/>
            </p:nvSpPr>
            <p:spPr>
              <a:xfrm>
                <a:off x="3409206" y="2305507"/>
                <a:ext cx="504056" cy="504056"/>
              </a:xfrm>
              <a:prstGeom prst="pie">
                <a:avLst>
                  <a:gd name="adj1" fmla="val 5406778"/>
                  <a:gd name="adj2" fmla="val 7894194"/>
                </a:avLst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3" name="パイ 362"/>
              <p:cNvSpPr/>
              <p:nvPr/>
            </p:nvSpPr>
            <p:spPr>
              <a:xfrm>
                <a:off x="3409206" y="2305507"/>
                <a:ext cx="504056" cy="504056"/>
              </a:xfrm>
              <a:prstGeom prst="pie">
                <a:avLst>
                  <a:gd name="adj1" fmla="val 10470102"/>
                  <a:gd name="adj2" fmla="val 17245935"/>
                </a:avLst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4" name="パイ 363"/>
              <p:cNvSpPr/>
              <p:nvPr/>
            </p:nvSpPr>
            <p:spPr>
              <a:xfrm>
                <a:off x="3411485" y="2305507"/>
                <a:ext cx="504056" cy="504056"/>
              </a:xfrm>
              <a:prstGeom prst="pie">
                <a:avLst>
                  <a:gd name="adj1" fmla="val 7335024"/>
                  <a:gd name="adj2" fmla="val 11158173"/>
                </a:avLst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5" name="パイ 364"/>
              <p:cNvSpPr/>
              <p:nvPr/>
            </p:nvSpPr>
            <p:spPr>
              <a:xfrm>
                <a:off x="3412083" y="2306841"/>
                <a:ext cx="504056" cy="504056"/>
              </a:xfrm>
              <a:prstGeom prst="pie">
                <a:avLst>
                  <a:gd name="adj1" fmla="val 20342709"/>
                  <a:gd name="adj2" fmla="val 883098"/>
                </a:avLst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50" name="平行四辺形 349"/>
            <p:cNvSpPr/>
            <p:nvPr/>
          </p:nvSpPr>
          <p:spPr>
            <a:xfrm>
              <a:off x="6668468" y="4392903"/>
              <a:ext cx="405036" cy="886436"/>
            </a:xfrm>
            <a:prstGeom prst="parallelogram">
              <a:avLst>
                <a:gd name="adj" fmla="val 92944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51" name="平行四辺形 350"/>
            <p:cNvSpPr/>
            <p:nvPr/>
          </p:nvSpPr>
          <p:spPr>
            <a:xfrm flipH="1">
              <a:off x="7052573" y="4392903"/>
              <a:ext cx="405036" cy="886436"/>
            </a:xfrm>
            <a:prstGeom prst="parallelogram">
              <a:avLst>
                <a:gd name="adj" fmla="val 92944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52" name="平行四辺形 351"/>
            <p:cNvSpPr/>
            <p:nvPr/>
          </p:nvSpPr>
          <p:spPr>
            <a:xfrm>
              <a:off x="4953968" y="4392903"/>
              <a:ext cx="405036" cy="886436"/>
            </a:xfrm>
            <a:prstGeom prst="parallelogram">
              <a:avLst>
                <a:gd name="adj" fmla="val 92944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53" name="平行四辺形 352"/>
            <p:cNvSpPr/>
            <p:nvPr/>
          </p:nvSpPr>
          <p:spPr>
            <a:xfrm flipH="1">
              <a:off x="5338073" y="4392903"/>
              <a:ext cx="405036" cy="886436"/>
            </a:xfrm>
            <a:prstGeom prst="parallelogram">
              <a:avLst>
                <a:gd name="adj" fmla="val 92944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54" name="角丸四角形 353"/>
            <p:cNvSpPr/>
            <p:nvPr/>
          </p:nvSpPr>
          <p:spPr>
            <a:xfrm>
              <a:off x="5349412" y="4319159"/>
              <a:ext cx="1728192" cy="45719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55" name="円/楕円 354"/>
            <p:cNvSpPr/>
            <p:nvPr/>
          </p:nvSpPr>
          <p:spPr>
            <a:xfrm>
              <a:off x="5241400" y="4283541"/>
              <a:ext cx="216024" cy="116954"/>
            </a:xfrm>
            <a:prstGeom prst="ellipse">
              <a:avLst/>
            </a:prstGeom>
            <a:gradFill flip="none" rotWithShape="1"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56" name="円/楕円 355"/>
            <p:cNvSpPr/>
            <p:nvPr/>
          </p:nvSpPr>
          <p:spPr>
            <a:xfrm>
              <a:off x="6961776" y="4283541"/>
              <a:ext cx="216024" cy="116954"/>
            </a:xfrm>
            <a:prstGeom prst="ellipse">
              <a:avLst/>
            </a:prstGeom>
            <a:gradFill flip="none" rotWithShape="1"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57" name="台形 356"/>
            <p:cNvSpPr/>
            <p:nvPr/>
          </p:nvSpPr>
          <p:spPr>
            <a:xfrm>
              <a:off x="6170427" y="3989719"/>
              <a:ext cx="86162" cy="364584"/>
            </a:xfrm>
            <a:prstGeom prst="trapezoid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58" name="円/楕円 357"/>
            <p:cNvSpPr/>
            <p:nvPr/>
          </p:nvSpPr>
          <p:spPr>
            <a:xfrm>
              <a:off x="6133385" y="4261895"/>
              <a:ext cx="160246" cy="160246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59" name="台形 358"/>
            <p:cNvSpPr/>
            <p:nvPr/>
          </p:nvSpPr>
          <p:spPr>
            <a:xfrm rot="10800000">
              <a:off x="4957537" y="5279339"/>
              <a:ext cx="792320" cy="105348"/>
            </a:xfrm>
            <a:prstGeom prst="trapezoid">
              <a:avLst/>
            </a:prstGeom>
            <a:gradFill flip="none" rotWithShape="1"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60" name="台形 359"/>
            <p:cNvSpPr/>
            <p:nvPr/>
          </p:nvSpPr>
          <p:spPr>
            <a:xfrm rot="10800000">
              <a:off x="6672037" y="5279339"/>
              <a:ext cx="792320" cy="105348"/>
            </a:xfrm>
            <a:prstGeom prst="trapezoid">
              <a:avLst/>
            </a:prstGeom>
            <a:gradFill flip="none" rotWithShape="1"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71" name="グループ化 370"/>
          <p:cNvGrpSpPr/>
          <p:nvPr/>
        </p:nvGrpSpPr>
        <p:grpSpPr>
          <a:xfrm>
            <a:off x="8130803" y="1206553"/>
            <a:ext cx="1210006" cy="1076074"/>
            <a:chOff x="3062417" y="4077073"/>
            <a:chExt cx="1236196" cy="1296144"/>
          </a:xfrm>
        </p:grpSpPr>
        <p:grpSp>
          <p:nvGrpSpPr>
            <p:cNvPr id="372" name="グループ化 371"/>
            <p:cNvGrpSpPr/>
            <p:nvPr/>
          </p:nvGrpSpPr>
          <p:grpSpPr>
            <a:xfrm>
              <a:off x="3062417" y="4406005"/>
              <a:ext cx="458956" cy="967211"/>
              <a:chOff x="4494044" y="4406005"/>
              <a:chExt cx="458956" cy="967211"/>
            </a:xfrm>
          </p:grpSpPr>
          <p:sp>
            <p:nvSpPr>
              <p:cNvPr id="381" name="直方体 380"/>
              <p:cNvSpPr/>
              <p:nvPr/>
            </p:nvSpPr>
            <p:spPr>
              <a:xfrm>
                <a:off x="4494044" y="4653136"/>
                <a:ext cx="458956" cy="720080"/>
              </a:xfrm>
              <a:prstGeom prst="cube">
                <a:avLst/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2" name="直方体 381"/>
              <p:cNvSpPr/>
              <p:nvPr/>
            </p:nvSpPr>
            <p:spPr>
              <a:xfrm>
                <a:off x="4494044" y="4477876"/>
                <a:ext cx="458956" cy="720080"/>
              </a:xfrm>
              <a:prstGeom prst="cube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3" name="直方体 382"/>
              <p:cNvSpPr/>
              <p:nvPr/>
            </p:nvSpPr>
            <p:spPr>
              <a:xfrm>
                <a:off x="4494044" y="4406005"/>
                <a:ext cx="458956" cy="529581"/>
              </a:xfrm>
              <a:prstGeom prst="cube">
                <a:avLst/>
              </a:prstGeom>
              <a:solidFill>
                <a:schemeClr val="tx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73" name="グループ化 372"/>
            <p:cNvGrpSpPr/>
            <p:nvPr/>
          </p:nvGrpSpPr>
          <p:grpSpPr>
            <a:xfrm>
              <a:off x="3449365" y="4077073"/>
              <a:ext cx="458956" cy="1296144"/>
              <a:chOff x="4494044" y="4406005"/>
              <a:chExt cx="458956" cy="967211"/>
            </a:xfrm>
          </p:grpSpPr>
          <p:sp>
            <p:nvSpPr>
              <p:cNvPr id="378" name="直方体 377"/>
              <p:cNvSpPr/>
              <p:nvPr/>
            </p:nvSpPr>
            <p:spPr>
              <a:xfrm>
                <a:off x="4494044" y="4653136"/>
                <a:ext cx="458956" cy="720080"/>
              </a:xfrm>
              <a:prstGeom prst="cube">
                <a:avLst/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9" name="直方体 378"/>
              <p:cNvSpPr/>
              <p:nvPr/>
            </p:nvSpPr>
            <p:spPr>
              <a:xfrm>
                <a:off x="4494044" y="4477876"/>
                <a:ext cx="458956" cy="720080"/>
              </a:xfrm>
              <a:prstGeom prst="cube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0" name="直方体 379"/>
              <p:cNvSpPr/>
              <p:nvPr/>
            </p:nvSpPr>
            <p:spPr>
              <a:xfrm>
                <a:off x="4494044" y="4406005"/>
                <a:ext cx="458956" cy="529581"/>
              </a:xfrm>
              <a:prstGeom prst="cube">
                <a:avLst/>
              </a:prstGeom>
              <a:solidFill>
                <a:schemeClr val="tx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74" name="グループ化 373"/>
            <p:cNvGrpSpPr/>
            <p:nvPr/>
          </p:nvGrpSpPr>
          <p:grpSpPr>
            <a:xfrm>
              <a:off x="3839657" y="4786756"/>
              <a:ext cx="458956" cy="586460"/>
              <a:chOff x="4494044" y="4406005"/>
              <a:chExt cx="458956" cy="967211"/>
            </a:xfrm>
          </p:grpSpPr>
          <p:sp>
            <p:nvSpPr>
              <p:cNvPr id="375" name="直方体 374"/>
              <p:cNvSpPr/>
              <p:nvPr/>
            </p:nvSpPr>
            <p:spPr>
              <a:xfrm>
                <a:off x="4494044" y="4653136"/>
                <a:ext cx="458956" cy="720080"/>
              </a:xfrm>
              <a:prstGeom prst="cube">
                <a:avLst/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6" name="直方体 375"/>
              <p:cNvSpPr/>
              <p:nvPr/>
            </p:nvSpPr>
            <p:spPr>
              <a:xfrm>
                <a:off x="4494044" y="4477876"/>
                <a:ext cx="458956" cy="720080"/>
              </a:xfrm>
              <a:prstGeom prst="cube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7" name="直方体 376"/>
              <p:cNvSpPr/>
              <p:nvPr/>
            </p:nvSpPr>
            <p:spPr>
              <a:xfrm>
                <a:off x="4494044" y="4406005"/>
                <a:ext cx="458956" cy="529581"/>
              </a:xfrm>
              <a:prstGeom prst="cube">
                <a:avLst/>
              </a:prstGeom>
              <a:solidFill>
                <a:schemeClr val="tx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384" name="グループ化 383"/>
          <p:cNvGrpSpPr/>
          <p:nvPr/>
        </p:nvGrpSpPr>
        <p:grpSpPr>
          <a:xfrm>
            <a:off x="8098795" y="2998391"/>
            <a:ext cx="1210006" cy="1299496"/>
            <a:chOff x="5741512" y="3807957"/>
            <a:chExt cx="1457468" cy="1565260"/>
          </a:xfrm>
        </p:grpSpPr>
        <p:grpSp>
          <p:nvGrpSpPr>
            <p:cNvPr id="385" name="グループ化 384"/>
            <p:cNvGrpSpPr/>
            <p:nvPr/>
          </p:nvGrpSpPr>
          <p:grpSpPr>
            <a:xfrm>
              <a:off x="5741512" y="4783043"/>
              <a:ext cx="291608" cy="590174"/>
              <a:chOff x="4494044" y="4007971"/>
              <a:chExt cx="458956" cy="1365245"/>
            </a:xfrm>
          </p:grpSpPr>
          <p:sp>
            <p:nvSpPr>
              <p:cNvPr id="410" name="直方体 409"/>
              <p:cNvSpPr/>
              <p:nvPr/>
            </p:nvSpPr>
            <p:spPr>
              <a:xfrm>
                <a:off x="4494044" y="4653136"/>
                <a:ext cx="458956" cy="720080"/>
              </a:xfrm>
              <a:prstGeom prst="cube">
                <a:avLst/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11" name="直方体 410"/>
              <p:cNvSpPr/>
              <p:nvPr/>
            </p:nvSpPr>
            <p:spPr>
              <a:xfrm>
                <a:off x="4494044" y="4477876"/>
                <a:ext cx="458956" cy="720080"/>
              </a:xfrm>
              <a:prstGeom prst="cube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12" name="直方体 411"/>
              <p:cNvSpPr/>
              <p:nvPr/>
            </p:nvSpPr>
            <p:spPr>
              <a:xfrm>
                <a:off x="4494044" y="4406005"/>
                <a:ext cx="458956" cy="529581"/>
              </a:xfrm>
              <a:prstGeom prst="cube">
                <a:avLst/>
              </a:prstGeom>
              <a:solidFill>
                <a:schemeClr val="tx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13" name="直方体 412"/>
              <p:cNvSpPr/>
              <p:nvPr/>
            </p:nvSpPr>
            <p:spPr>
              <a:xfrm>
                <a:off x="4494044" y="4150126"/>
                <a:ext cx="458956" cy="529581"/>
              </a:xfrm>
              <a:prstGeom prst="cub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14" name="直方体 413"/>
              <p:cNvSpPr/>
              <p:nvPr/>
            </p:nvSpPr>
            <p:spPr>
              <a:xfrm>
                <a:off x="4494044" y="4007971"/>
                <a:ext cx="458956" cy="529581"/>
              </a:xfrm>
              <a:prstGeom prst="cube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86" name="グループ化 385"/>
            <p:cNvGrpSpPr/>
            <p:nvPr/>
          </p:nvGrpSpPr>
          <p:grpSpPr>
            <a:xfrm>
              <a:off x="6015832" y="4077073"/>
              <a:ext cx="291608" cy="1296144"/>
              <a:chOff x="4494044" y="4007971"/>
              <a:chExt cx="458956" cy="1365245"/>
            </a:xfrm>
          </p:grpSpPr>
          <p:sp>
            <p:nvSpPr>
              <p:cNvPr id="405" name="直方体 404"/>
              <p:cNvSpPr/>
              <p:nvPr/>
            </p:nvSpPr>
            <p:spPr>
              <a:xfrm>
                <a:off x="4494044" y="4653136"/>
                <a:ext cx="458956" cy="720080"/>
              </a:xfrm>
              <a:prstGeom prst="cube">
                <a:avLst/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6" name="直方体 405"/>
              <p:cNvSpPr/>
              <p:nvPr/>
            </p:nvSpPr>
            <p:spPr>
              <a:xfrm>
                <a:off x="4494044" y="4477876"/>
                <a:ext cx="458956" cy="720080"/>
              </a:xfrm>
              <a:prstGeom prst="cube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7" name="直方体 406"/>
              <p:cNvSpPr/>
              <p:nvPr/>
            </p:nvSpPr>
            <p:spPr>
              <a:xfrm>
                <a:off x="4494044" y="4406005"/>
                <a:ext cx="458956" cy="529581"/>
              </a:xfrm>
              <a:prstGeom prst="cube">
                <a:avLst/>
              </a:prstGeom>
              <a:solidFill>
                <a:schemeClr val="tx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8" name="直方体 407"/>
              <p:cNvSpPr/>
              <p:nvPr/>
            </p:nvSpPr>
            <p:spPr>
              <a:xfrm>
                <a:off x="4494044" y="4150126"/>
                <a:ext cx="458956" cy="529581"/>
              </a:xfrm>
              <a:prstGeom prst="cub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9" name="直方体 408"/>
              <p:cNvSpPr/>
              <p:nvPr/>
            </p:nvSpPr>
            <p:spPr>
              <a:xfrm>
                <a:off x="4494044" y="4007971"/>
                <a:ext cx="458956" cy="529581"/>
              </a:xfrm>
              <a:prstGeom prst="cube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87" name="グループ化 386"/>
            <p:cNvGrpSpPr/>
            <p:nvPr/>
          </p:nvGrpSpPr>
          <p:grpSpPr>
            <a:xfrm>
              <a:off x="6320632" y="3807957"/>
              <a:ext cx="291608" cy="1565260"/>
              <a:chOff x="4494044" y="4007971"/>
              <a:chExt cx="458956" cy="1365245"/>
            </a:xfrm>
          </p:grpSpPr>
          <p:sp>
            <p:nvSpPr>
              <p:cNvPr id="400" name="直方体 399"/>
              <p:cNvSpPr/>
              <p:nvPr/>
            </p:nvSpPr>
            <p:spPr>
              <a:xfrm>
                <a:off x="4494044" y="4653136"/>
                <a:ext cx="458956" cy="720080"/>
              </a:xfrm>
              <a:prstGeom prst="cube">
                <a:avLst/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1" name="直方体 400"/>
              <p:cNvSpPr/>
              <p:nvPr/>
            </p:nvSpPr>
            <p:spPr>
              <a:xfrm>
                <a:off x="4494044" y="4477876"/>
                <a:ext cx="458956" cy="720080"/>
              </a:xfrm>
              <a:prstGeom prst="cube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2" name="直方体 401"/>
              <p:cNvSpPr/>
              <p:nvPr/>
            </p:nvSpPr>
            <p:spPr>
              <a:xfrm>
                <a:off x="4494044" y="4406005"/>
                <a:ext cx="458956" cy="529581"/>
              </a:xfrm>
              <a:prstGeom prst="cube">
                <a:avLst/>
              </a:prstGeom>
              <a:solidFill>
                <a:schemeClr val="tx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3" name="直方体 402"/>
              <p:cNvSpPr/>
              <p:nvPr/>
            </p:nvSpPr>
            <p:spPr>
              <a:xfrm>
                <a:off x="4494044" y="4150126"/>
                <a:ext cx="458956" cy="529581"/>
              </a:xfrm>
              <a:prstGeom prst="cub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4" name="直方体 403"/>
              <p:cNvSpPr/>
              <p:nvPr/>
            </p:nvSpPr>
            <p:spPr>
              <a:xfrm>
                <a:off x="4494044" y="4007971"/>
                <a:ext cx="458956" cy="529581"/>
              </a:xfrm>
              <a:prstGeom prst="cube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88" name="グループ化 387"/>
            <p:cNvGrpSpPr/>
            <p:nvPr/>
          </p:nvGrpSpPr>
          <p:grpSpPr>
            <a:xfrm>
              <a:off x="6602572" y="4264305"/>
              <a:ext cx="291608" cy="1108912"/>
              <a:chOff x="4494044" y="4007971"/>
              <a:chExt cx="458956" cy="1365245"/>
            </a:xfrm>
          </p:grpSpPr>
          <p:sp>
            <p:nvSpPr>
              <p:cNvPr id="395" name="直方体 394"/>
              <p:cNvSpPr/>
              <p:nvPr/>
            </p:nvSpPr>
            <p:spPr>
              <a:xfrm>
                <a:off x="4494044" y="4653136"/>
                <a:ext cx="458956" cy="720080"/>
              </a:xfrm>
              <a:prstGeom prst="cube">
                <a:avLst/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6" name="直方体 395"/>
              <p:cNvSpPr/>
              <p:nvPr/>
            </p:nvSpPr>
            <p:spPr>
              <a:xfrm>
                <a:off x="4494044" y="4477876"/>
                <a:ext cx="458956" cy="720080"/>
              </a:xfrm>
              <a:prstGeom prst="cube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7" name="直方体 396"/>
              <p:cNvSpPr/>
              <p:nvPr/>
            </p:nvSpPr>
            <p:spPr>
              <a:xfrm>
                <a:off x="4494044" y="4406005"/>
                <a:ext cx="458956" cy="529581"/>
              </a:xfrm>
              <a:prstGeom prst="cube">
                <a:avLst/>
              </a:prstGeom>
              <a:solidFill>
                <a:schemeClr val="tx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8" name="直方体 397"/>
              <p:cNvSpPr/>
              <p:nvPr/>
            </p:nvSpPr>
            <p:spPr>
              <a:xfrm>
                <a:off x="4494044" y="4150126"/>
                <a:ext cx="458956" cy="529581"/>
              </a:xfrm>
              <a:prstGeom prst="cub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9" name="直方体 398"/>
              <p:cNvSpPr/>
              <p:nvPr/>
            </p:nvSpPr>
            <p:spPr>
              <a:xfrm>
                <a:off x="4494044" y="4007971"/>
                <a:ext cx="458956" cy="529581"/>
              </a:xfrm>
              <a:prstGeom prst="cube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89" name="グループ化 388"/>
            <p:cNvGrpSpPr/>
            <p:nvPr/>
          </p:nvGrpSpPr>
          <p:grpSpPr>
            <a:xfrm>
              <a:off x="6907372" y="4547642"/>
              <a:ext cx="291608" cy="825575"/>
              <a:chOff x="4494044" y="4007971"/>
              <a:chExt cx="458956" cy="1365245"/>
            </a:xfrm>
          </p:grpSpPr>
          <p:sp>
            <p:nvSpPr>
              <p:cNvPr id="390" name="直方体 389"/>
              <p:cNvSpPr/>
              <p:nvPr/>
            </p:nvSpPr>
            <p:spPr>
              <a:xfrm>
                <a:off x="4494044" y="4653136"/>
                <a:ext cx="458956" cy="720080"/>
              </a:xfrm>
              <a:prstGeom prst="cube">
                <a:avLst/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1" name="直方体 390"/>
              <p:cNvSpPr/>
              <p:nvPr/>
            </p:nvSpPr>
            <p:spPr>
              <a:xfrm>
                <a:off x="4494044" y="4477876"/>
                <a:ext cx="458956" cy="720080"/>
              </a:xfrm>
              <a:prstGeom prst="cube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2" name="直方体 391"/>
              <p:cNvSpPr/>
              <p:nvPr/>
            </p:nvSpPr>
            <p:spPr>
              <a:xfrm>
                <a:off x="4494044" y="4406005"/>
                <a:ext cx="458956" cy="529581"/>
              </a:xfrm>
              <a:prstGeom prst="cube">
                <a:avLst/>
              </a:prstGeom>
              <a:solidFill>
                <a:schemeClr val="tx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3" name="直方体 392"/>
              <p:cNvSpPr/>
              <p:nvPr/>
            </p:nvSpPr>
            <p:spPr>
              <a:xfrm>
                <a:off x="4494044" y="4150126"/>
                <a:ext cx="458956" cy="529581"/>
              </a:xfrm>
              <a:prstGeom prst="cub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4" name="直方体 393"/>
              <p:cNvSpPr/>
              <p:nvPr/>
            </p:nvSpPr>
            <p:spPr>
              <a:xfrm>
                <a:off x="4494044" y="4007971"/>
                <a:ext cx="458956" cy="529581"/>
              </a:xfrm>
              <a:prstGeom prst="cube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415" name="グループ化 414"/>
          <p:cNvGrpSpPr/>
          <p:nvPr/>
        </p:nvGrpSpPr>
        <p:grpSpPr>
          <a:xfrm>
            <a:off x="8073785" y="5026081"/>
            <a:ext cx="1296868" cy="1195664"/>
            <a:chOff x="3512840" y="3501009"/>
            <a:chExt cx="1914957" cy="1765518"/>
          </a:xfrm>
        </p:grpSpPr>
        <p:grpSp>
          <p:nvGrpSpPr>
            <p:cNvPr id="416" name="グループ化 415"/>
            <p:cNvGrpSpPr/>
            <p:nvPr/>
          </p:nvGrpSpPr>
          <p:grpSpPr>
            <a:xfrm>
              <a:off x="4324514" y="3587571"/>
              <a:ext cx="291608" cy="1678956"/>
              <a:chOff x="4379992" y="3587571"/>
              <a:chExt cx="291608" cy="1678956"/>
            </a:xfrm>
          </p:grpSpPr>
          <p:sp>
            <p:nvSpPr>
              <p:cNvPr id="459" name="直方体 458"/>
              <p:cNvSpPr/>
              <p:nvPr/>
            </p:nvSpPr>
            <p:spPr>
              <a:xfrm>
                <a:off x="4379992" y="4659360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95000"/>
                      <a:lumOff val="5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60" name="直方体 459"/>
              <p:cNvSpPr/>
              <p:nvPr/>
            </p:nvSpPr>
            <p:spPr>
              <a:xfrm>
                <a:off x="4379992" y="4168685"/>
                <a:ext cx="291608" cy="825575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61" name="直方体 460"/>
              <p:cNvSpPr/>
              <p:nvPr/>
            </p:nvSpPr>
            <p:spPr>
              <a:xfrm>
                <a:off x="4379992" y="3967748"/>
                <a:ext cx="291608" cy="825575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62" name="直方体 461"/>
              <p:cNvSpPr/>
              <p:nvPr/>
            </p:nvSpPr>
            <p:spPr>
              <a:xfrm>
                <a:off x="4379992" y="3885348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63" name="直方体 462"/>
              <p:cNvSpPr/>
              <p:nvPr/>
            </p:nvSpPr>
            <p:spPr>
              <a:xfrm>
                <a:off x="4379992" y="3718503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64" name="直方体 463"/>
              <p:cNvSpPr/>
              <p:nvPr/>
            </p:nvSpPr>
            <p:spPr>
              <a:xfrm>
                <a:off x="4379992" y="3587571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6">
                      <a:lumMod val="60000"/>
                      <a:lumOff val="40000"/>
                    </a:schemeClr>
                  </a:gs>
                  <a:gs pos="0">
                    <a:schemeClr val="accent6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17" name="グループ化 416"/>
            <p:cNvGrpSpPr/>
            <p:nvPr/>
          </p:nvGrpSpPr>
          <p:grpSpPr>
            <a:xfrm>
              <a:off x="4595072" y="4037045"/>
              <a:ext cx="291608" cy="1229481"/>
              <a:chOff x="4379992" y="3587571"/>
              <a:chExt cx="291608" cy="1678956"/>
            </a:xfrm>
          </p:grpSpPr>
          <p:sp>
            <p:nvSpPr>
              <p:cNvPr id="453" name="直方体 452"/>
              <p:cNvSpPr/>
              <p:nvPr/>
            </p:nvSpPr>
            <p:spPr>
              <a:xfrm>
                <a:off x="4379992" y="4659360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95000"/>
                      <a:lumOff val="5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54" name="直方体 453"/>
              <p:cNvSpPr/>
              <p:nvPr/>
            </p:nvSpPr>
            <p:spPr>
              <a:xfrm>
                <a:off x="4379992" y="4168685"/>
                <a:ext cx="291608" cy="825575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55" name="直方体 454"/>
              <p:cNvSpPr/>
              <p:nvPr/>
            </p:nvSpPr>
            <p:spPr>
              <a:xfrm>
                <a:off x="4379992" y="3967748"/>
                <a:ext cx="291608" cy="825575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56" name="直方体 455"/>
              <p:cNvSpPr/>
              <p:nvPr/>
            </p:nvSpPr>
            <p:spPr>
              <a:xfrm>
                <a:off x="4379992" y="3885348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57" name="直方体 456"/>
              <p:cNvSpPr/>
              <p:nvPr/>
            </p:nvSpPr>
            <p:spPr>
              <a:xfrm>
                <a:off x="4379992" y="3718503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58" name="直方体 457"/>
              <p:cNvSpPr/>
              <p:nvPr/>
            </p:nvSpPr>
            <p:spPr>
              <a:xfrm>
                <a:off x="4379992" y="3587571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6">
                      <a:lumMod val="60000"/>
                      <a:lumOff val="40000"/>
                    </a:schemeClr>
                  </a:gs>
                  <a:gs pos="0">
                    <a:schemeClr val="accent6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18" name="グループ化 417"/>
            <p:cNvGrpSpPr/>
            <p:nvPr/>
          </p:nvGrpSpPr>
          <p:grpSpPr>
            <a:xfrm>
              <a:off x="4053956" y="4077072"/>
              <a:ext cx="291608" cy="1189454"/>
              <a:chOff x="4379992" y="3587571"/>
              <a:chExt cx="291608" cy="1678956"/>
            </a:xfrm>
          </p:grpSpPr>
          <p:sp>
            <p:nvSpPr>
              <p:cNvPr id="447" name="直方体 446"/>
              <p:cNvSpPr/>
              <p:nvPr/>
            </p:nvSpPr>
            <p:spPr>
              <a:xfrm>
                <a:off x="4379992" y="4659360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95000"/>
                      <a:lumOff val="5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8" name="直方体 447"/>
              <p:cNvSpPr/>
              <p:nvPr/>
            </p:nvSpPr>
            <p:spPr>
              <a:xfrm>
                <a:off x="4379992" y="4168685"/>
                <a:ext cx="291608" cy="825575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9" name="直方体 448"/>
              <p:cNvSpPr/>
              <p:nvPr/>
            </p:nvSpPr>
            <p:spPr>
              <a:xfrm>
                <a:off x="4379992" y="3967748"/>
                <a:ext cx="291608" cy="825575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50" name="直方体 449"/>
              <p:cNvSpPr/>
              <p:nvPr/>
            </p:nvSpPr>
            <p:spPr>
              <a:xfrm>
                <a:off x="4379992" y="3885348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51" name="直方体 450"/>
              <p:cNvSpPr/>
              <p:nvPr/>
            </p:nvSpPr>
            <p:spPr>
              <a:xfrm>
                <a:off x="4379992" y="3718503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52" name="直方体 451"/>
              <p:cNvSpPr/>
              <p:nvPr/>
            </p:nvSpPr>
            <p:spPr>
              <a:xfrm>
                <a:off x="4379992" y="3587571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6">
                      <a:lumMod val="60000"/>
                      <a:lumOff val="40000"/>
                    </a:schemeClr>
                  </a:gs>
                  <a:gs pos="0">
                    <a:schemeClr val="accent6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19" name="グループ化 418"/>
            <p:cNvGrpSpPr/>
            <p:nvPr/>
          </p:nvGrpSpPr>
          <p:grpSpPr>
            <a:xfrm>
              <a:off x="3512840" y="4322895"/>
              <a:ext cx="291608" cy="940856"/>
              <a:chOff x="4379992" y="3587571"/>
              <a:chExt cx="291608" cy="1678956"/>
            </a:xfrm>
          </p:grpSpPr>
          <p:sp>
            <p:nvSpPr>
              <p:cNvPr id="441" name="直方体 440"/>
              <p:cNvSpPr/>
              <p:nvPr/>
            </p:nvSpPr>
            <p:spPr>
              <a:xfrm>
                <a:off x="4379992" y="4659360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95000"/>
                      <a:lumOff val="5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2" name="直方体 441"/>
              <p:cNvSpPr/>
              <p:nvPr/>
            </p:nvSpPr>
            <p:spPr>
              <a:xfrm>
                <a:off x="4379992" y="4168685"/>
                <a:ext cx="291608" cy="825575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3" name="直方体 442"/>
              <p:cNvSpPr/>
              <p:nvPr/>
            </p:nvSpPr>
            <p:spPr>
              <a:xfrm>
                <a:off x="4379992" y="3967748"/>
                <a:ext cx="291608" cy="825575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4" name="直方体 443"/>
              <p:cNvSpPr/>
              <p:nvPr/>
            </p:nvSpPr>
            <p:spPr>
              <a:xfrm>
                <a:off x="4379992" y="3885348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5" name="直方体 444"/>
              <p:cNvSpPr/>
              <p:nvPr/>
            </p:nvSpPr>
            <p:spPr>
              <a:xfrm>
                <a:off x="4379992" y="3718503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6" name="直方体 445"/>
              <p:cNvSpPr/>
              <p:nvPr/>
            </p:nvSpPr>
            <p:spPr>
              <a:xfrm>
                <a:off x="4379992" y="3587571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6">
                      <a:lumMod val="60000"/>
                      <a:lumOff val="40000"/>
                    </a:schemeClr>
                  </a:gs>
                  <a:gs pos="0">
                    <a:schemeClr val="accent6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20" name="グループ化 419"/>
            <p:cNvGrpSpPr/>
            <p:nvPr/>
          </p:nvGrpSpPr>
          <p:grpSpPr>
            <a:xfrm>
              <a:off x="3783398" y="4488761"/>
              <a:ext cx="291608" cy="777765"/>
              <a:chOff x="4379992" y="3587571"/>
              <a:chExt cx="291608" cy="1678956"/>
            </a:xfrm>
          </p:grpSpPr>
          <p:sp>
            <p:nvSpPr>
              <p:cNvPr id="435" name="直方体 434"/>
              <p:cNvSpPr/>
              <p:nvPr/>
            </p:nvSpPr>
            <p:spPr>
              <a:xfrm>
                <a:off x="4379992" y="4659360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95000"/>
                      <a:lumOff val="5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6" name="直方体 435"/>
              <p:cNvSpPr/>
              <p:nvPr/>
            </p:nvSpPr>
            <p:spPr>
              <a:xfrm>
                <a:off x="4379992" y="4168685"/>
                <a:ext cx="291608" cy="825575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7" name="直方体 436"/>
              <p:cNvSpPr/>
              <p:nvPr/>
            </p:nvSpPr>
            <p:spPr>
              <a:xfrm>
                <a:off x="4379992" y="3967748"/>
                <a:ext cx="291608" cy="825575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8" name="直方体 437"/>
              <p:cNvSpPr/>
              <p:nvPr/>
            </p:nvSpPr>
            <p:spPr>
              <a:xfrm>
                <a:off x="4379992" y="3885348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9" name="直方体 438"/>
              <p:cNvSpPr/>
              <p:nvPr/>
            </p:nvSpPr>
            <p:spPr>
              <a:xfrm>
                <a:off x="4379992" y="3718503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0" name="直方体 439"/>
              <p:cNvSpPr/>
              <p:nvPr/>
            </p:nvSpPr>
            <p:spPr>
              <a:xfrm>
                <a:off x="4379992" y="3587571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6">
                      <a:lumMod val="60000"/>
                      <a:lumOff val="40000"/>
                    </a:schemeClr>
                  </a:gs>
                  <a:gs pos="0">
                    <a:schemeClr val="accent6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21" name="グループ化 420"/>
            <p:cNvGrpSpPr/>
            <p:nvPr/>
          </p:nvGrpSpPr>
          <p:grpSpPr>
            <a:xfrm>
              <a:off x="4865630" y="3718503"/>
              <a:ext cx="291608" cy="1548023"/>
              <a:chOff x="4379992" y="3587571"/>
              <a:chExt cx="291608" cy="1678956"/>
            </a:xfrm>
          </p:grpSpPr>
          <p:sp>
            <p:nvSpPr>
              <p:cNvPr id="429" name="直方体 428"/>
              <p:cNvSpPr/>
              <p:nvPr/>
            </p:nvSpPr>
            <p:spPr>
              <a:xfrm>
                <a:off x="4379992" y="4659360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95000"/>
                      <a:lumOff val="5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0" name="直方体 429"/>
              <p:cNvSpPr/>
              <p:nvPr/>
            </p:nvSpPr>
            <p:spPr>
              <a:xfrm>
                <a:off x="4379992" y="4168685"/>
                <a:ext cx="291608" cy="825575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1" name="直方体 430"/>
              <p:cNvSpPr/>
              <p:nvPr/>
            </p:nvSpPr>
            <p:spPr>
              <a:xfrm>
                <a:off x="4379992" y="3967748"/>
                <a:ext cx="291608" cy="825575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2" name="直方体 431"/>
              <p:cNvSpPr/>
              <p:nvPr/>
            </p:nvSpPr>
            <p:spPr>
              <a:xfrm>
                <a:off x="4379992" y="3885348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3" name="直方体 432"/>
              <p:cNvSpPr/>
              <p:nvPr/>
            </p:nvSpPr>
            <p:spPr>
              <a:xfrm>
                <a:off x="4379992" y="3718503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4" name="直方体 433"/>
              <p:cNvSpPr/>
              <p:nvPr/>
            </p:nvSpPr>
            <p:spPr>
              <a:xfrm>
                <a:off x="4379992" y="3587571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6">
                      <a:lumMod val="60000"/>
                      <a:lumOff val="40000"/>
                    </a:schemeClr>
                  </a:gs>
                  <a:gs pos="0">
                    <a:schemeClr val="accent6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22" name="グループ化 421"/>
            <p:cNvGrpSpPr/>
            <p:nvPr/>
          </p:nvGrpSpPr>
          <p:grpSpPr>
            <a:xfrm>
              <a:off x="5136189" y="3501009"/>
              <a:ext cx="291608" cy="1765518"/>
              <a:chOff x="4379992" y="3587571"/>
              <a:chExt cx="291608" cy="1678956"/>
            </a:xfrm>
          </p:grpSpPr>
          <p:sp>
            <p:nvSpPr>
              <p:cNvPr id="423" name="直方体 422"/>
              <p:cNvSpPr/>
              <p:nvPr/>
            </p:nvSpPr>
            <p:spPr>
              <a:xfrm>
                <a:off x="4379992" y="4659360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95000"/>
                      <a:lumOff val="5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24" name="直方体 423"/>
              <p:cNvSpPr/>
              <p:nvPr/>
            </p:nvSpPr>
            <p:spPr>
              <a:xfrm>
                <a:off x="4379992" y="4168685"/>
                <a:ext cx="291608" cy="825575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25" name="直方体 424"/>
              <p:cNvSpPr/>
              <p:nvPr/>
            </p:nvSpPr>
            <p:spPr>
              <a:xfrm>
                <a:off x="4379992" y="3967748"/>
                <a:ext cx="291608" cy="825575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26" name="直方体 425"/>
              <p:cNvSpPr/>
              <p:nvPr/>
            </p:nvSpPr>
            <p:spPr>
              <a:xfrm>
                <a:off x="4379992" y="3885348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27" name="直方体 426"/>
              <p:cNvSpPr/>
              <p:nvPr/>
            </p:nvSpPr>
            <p:spPr>
              <a:xfrm>
                <a:off x="4379992" y="3718503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28" name="直方体 427"/>
              <p:cNvSpPr/>
              <p:nvPr/>
            </p:nvSpPr>
            <p:spPr>
              <a:xfrm>
                <a:off x="4379992" y="3587571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6">
                      <a:lumMod val="60000"/>
                      <a:lumOff val="40000"/>
                    </a:schemeClr>
                  </a:gs>
                  <a:gs pos="0">
                    <a:schemeClr val="accent6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565280" y="758316"/>
            <a:ext cx="1254583" cy="1991661"/>
            <a:chOff x="3535603" y="2884438"/>
            <a:chExt cx="953847" cy="1514240"/>
          </a:xfrm>
        </p:grpSpPr>
        <p:grpSp>
          <p:nvGrpSpPr>
            <p:cNvPr id="3" name="グループ化 2"/>
            <p:cNvGrpSpPr/>
            <p:nvPr/>
          </p:nvGrpSpPr>
          <p:grpSpPr>
            <a:xfrm rot="18900000">
              <a:off x="3544342" y="2884438"/>
              <a:ext cx="945108" cy="1514240"/>
              <a:chOff x="3544342" y="2884438"/>
              <a:chExt cx="945108" cy="1514240"/>
            </a:xfrm>
          </p:grpSpPr>
          <p:grpSp>
            <p:nvGrpSpPr>
              <p:cNvPr id="10" name="グループ化 9"/>
              <p:cNvGrpSpPr/>
              <p:nvPr/>
            </p:nvGrpSpPr>
            <p:grpSpPr>
              <a:xfrm>
                <a:off x="3959605" y="3829546"/>
                <a:ext cx="114582" cy="569132"/>
                <a:chOff x="3902438" y="3789040"/>
                <a:chExt cx="216024" cy="1072988"/>
              </a:xfrm>
            </p:grpSpPr>
            <p:sp>
              <p:nvSpPr>
                <p:cNvPr id="14" name="角丸四角形 13"/>
                <p:cNvSpPr/>
                <p:nvPr/>
              </p:nvSpPr>
              <p:spPr>
                <a:xfrm>
                  <a:off x="3944888" y="3789040"/>
                  <a:ext cx="131124" cy="480788"/>
                </a:xfrm>
                <a:prstGeom prst="roundRect">
                  <a:avLst>
                    <a:gd name="adj" fmla="val 18872"/>
                  </a:avLst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0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5" name="角丸四角形 14"/>
                <p:cNvSpPr/>
                <p:nvPr/>
              </p:nvSpPr>
              <p:spPr>
                <a:xfrm>
                  <a:off x="3902438" y="4069940"/>
                  <a:ext cx="216024" cy="792088"/>
                </a:xfrm>
                <a:prstGeom prst="roundRect">
                  <a:avLst>
                    <a:gd name="adj" fmla="val 18872"/>
                  </a:avLst>
                </a:prstGeom>
                <a:gradFill>
                  <a:gsLst>
                    <a:gs pos="0">
                      <a:schemeClr val="tx1"/>
                    </a:gs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1" name="円/楕円 10"/>
              <p:cNvSpPr/>
              <p:nvPr/>
            </p:nvSpPr>
            <p:spPr>
              <a:xfrm>
                <a:off x="3584848" y="2924944"/>
                <a:ext cx="864096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>
                      <a:alpha val="0"/>
                    </a:srgbClr>
                  </a:gs>
                  <a:gs pos="100000">
                    <a:srgbClr val="00B0F0">
                      <a:alpha val="5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ドーナツ 11"/>
              <p:cNvSpPr/>
              <p:nvPr/>
            </p:nvSpPr>
            <p:spPr>
              <a:xfrm>
                <a:off x="3544342" y="2884438"/>
                <a:ext cx="945108" cy="945108"/>
              </a:xfrm>
              <a:prstGeom prst="donut">
                <a:avLst>
                  <a:gd name="adj" fmla="val 8875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" name="ドーナツ 12"/>
              <p:cNvSpPr/>
              <p:nvPr/>
            </p:nvSpPr>
            <p:spPr>
              <a:xfrm>
                <a:off x="3544342" y="2884438"/>
                <a:ext cx="945108" cy="945108"/>
              </a:xfrm>
              <a:prstGeom prst="donut">
                <a:avLst>
                  <a:gd name="adj" fmla="val 4439"/>
                </a:avLst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50000"/>
                      <a:lumOff val="50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3535603" y="3159131"/>
              <a:ext cx="560148" cy="562416"/>
              <a:chOff x="1721775" y="3676530"/>
              <a:chExt cx="733057" cy="736026"/>
            </a:xfrm>
          </p:grpSpPr>
          <p:sp>
            <p:nvSpPr>
              <p:cNvPr id="5" name="パイ 4"/>
              <p:cNvSpPr/>
              <p:nvPr/>
            </p:nvSpPr>
            <p:spPr>
              <a:xfrm>
                <a:off x="1724652" y="3682376"/>
                <a:ext cx="730180" cy="730180"/>
              </a:xfrm>
              <a:prstGeom prst="pi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" name="パイ 5"/>
              <p:cNvSpPr/>
              <p:nvPr/>
            </p:nvSpPr>
            <p:spPr>
              <a:xfrm>
                <a:off x="1721775" y="3676530"/>
                <a:ext cx="730180" cy="730180"/>
              </a:xfrm>
              <a:prstGeom prst="pie">
                <a:avLst>
                  <a:gd name="adj1" fmla="val 5406778"/>
                  <a:gd name="adj2" fmla="val 7894194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" name="パイ 6"/>
              <p:cNvSpPr/>
              <p:nvPr/>
            </p:nvSpPr>
            <p:spPr>
              <a:xfrm>
                <a:off x="1721775" y="3676530"/>
                <a:ext cx="730180" cy="730180"/>
              </a:xfrm>
              <a:prstGeom prst="pie">
                <a:avLst>
                  <a:gd name="adj1" fmla="val 10470102"/>
                  <a:gd name="adj2" fmla="val 17245935"/>
                </a:avLst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" name="パイ 7"/>
              <p:cNvSpPr/>
              <p:nvPr/>
            </p:nvSpPr>
            <p:spPr>
              <a:xfrm>
                <a:off x="1721775" y="3676530"/>
                <a:ext cx="730180" cy="730180"/>
              </a:xfrm>
              <a:prstGeom prst="pie">
                <a:avLst>
                  <a:gd name="adj1" fmla="val 7670172"/>
                  <a:gd name="adj2" fmla="val 10728078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" name="パイ 8"/>
              <p:cNvSpPr/>
              <p:nvPr/>
            </p:nvSpPr>
            <p:spPr>
              <a:xfrm>
                <a:off x="1724652" y="3682376"/>
                <a:ext cx="730180" cy="730180"/>
              </a:xfrm>
              <a:prstGeom prst="pie">
                <a:avLst>
                  <a:gd name="adj1" fmla="val 20595162"/>
                  <a:gd name="adj2" fmla="val 3525373"/>
                </a:avLst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6" name="グループ化 15"/>
          <p:cNvGrpSpPr/>
          <p:nvPr/>
        </p:nvGrpSpPr>
        <p:grpSpPr>
          <a:xfrm>
            <a:off x="2565280" y="2691040"/>
            <a:ext cx="1254583" cy="1991661"/>
            <a:chOff x="3535603" y="4249687"/>
            <a:chExt cx="953847" cy="1514240"/>
          </a:xfrm>
        </p:grpSpPr>
        <p:grpSp>
          <p:nvGrpSpPr>
            <p:cNvPr id="17" name="グループ化 16"/>
            <p:cNvGrpSpPr/>
            <p:nvPr/>
          </p:nvGrpSpPr>
          <p:grpSpPr>
            <a:xfrm rot="18900000">
              <a:off x="3544342" y="4249687"/>
              <a:ext cx="945108" cy="1514240"/>
              <a:chOff x="3544342" y="2884438"/>
              <a:chExt cx="945108" cy="1514240"/>
            </a:xfrm>
          </p:grpSpPr>
          <p:grpSp>
            <p:nvGrpSpPr>
              <p:cNvPr id="22" name="グループ化 21"/>
              <p:cNvGrpSpPr/>
              <p:nvPr/>
            </p:nvGrpSpPr>
            <p:grpSpPr>
              <a:xfrm>
                <a:off x="3959605" y="3829546"/>
                <a:ext cx="114582" cy="569132"/>
                <a:chOff x="3902438" y="3789040"/>
                <a:chExt cx="216024" cy="1072988"/>
              </a:xfrm>
            </p:grpSpPr>
            <p:sp>
              <p:nvSpPr>
                <p:cNvPr id="26" name="角丸四角形 25"/>
                <p:cNvSpPr/>
                <p:nvPr/>
              </p:nvSpPr>
              <p:spPr>
                <a:xfrm>
                  <a:off x="3944888" y="3789040"/>
                  <a:ext cx="131124" cy="480788"/>
                </a:xfrm>
                <a:prstGeom prst="roundRect">
                  <a:avLst>
                    <a:gd name="adj" fmla="val 18872"/>
                  </a:avLst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0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7" name="角丸四角形 26"/>
                <p:cNvSpPr/>
                <p:nvPr/>
              </p:nvSpPr>
              <p:spPr>
                <a:xfrm>
                  <a:off x="3902438" y="4069940"/>
                  <a:ext cx="216024" cy="792088"/>
                </a:xfrm>
                <a:prstGeom prst="roundRect">
                  <a:avLst>
                    <a:gd name="adj" fmla="val 18872"/>
                  </a:avLst>
                </a:prstGeom>
                <a:gradFill>
                  <a:gsLst>
                    <a:gs pos="0">
                      <a:schemeClr val="tx1"/>
                    </a:gs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23" name="円/楕円 22"/>
              <p:cNvSpPr/>
              <p:nvPr/>
            </p:nvSpPr>
            <p:spPr>
              <a:xfrm>
                <a:off x="3584848" y="2924944"/>
                <a:ext cx="864096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>
                      <a:alpha val="0"/>
                    </a:srgbClr>
                  </a:gs>
                  <a:gs pos="100000">
                    <a:srgbClr val="00B0F0">
                      <a:alpha val="5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ドーナツ 23"/>
              <p:cNvSpPr/>
              <p:nvPr/>
            </p:nvSpPr>
            <p:spPr>
              <a:xfrm>
                <a:off x="3544342" y="2884438"/>
                <a:ext cx="945108" cy="945108"/>
              </a:xfrm>
              <a:prstGeom prst="donut">
                <a:avLst>
                  <a:gd name="adj" fmla="val 8875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ドーナツ 24"/>
              <p:cNvSpPr/>
              <p:nvPr/>
            </p:nvSpPr>
            <p:spPr>
              <a:xfrm>
                <a:off x="3544342" y="2884438"/>
                <a:ext cx="945108" cy="945108"/>
              </a:xfrm>
              <a:prstGeom prst="donut">
                <a:avLst>
                  <a:gd name="adj" fmla="val 4439"/>
                </a:avLst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50000"/>
                      <a:lumOff val="50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8" name="グループ化 17"/>
            <p:cNvGrpSpPr/>
            <p:nvPr/>
          </p:nvGrpSpPr>
          <p:grpSpPr>
            <a:xfrm>
              <a:off x="3535603" y="4465495"/>
              <a:ext cx="587744" cy="642646"/>
              <a:chOff x="3535603" y="4465495"/>
              <a:chExt cx="587744" cy="642646"/>
            </a:xfrm>
          </p:grpSpPr>
          <p:sp>
            <p:nvSpPr>
              <p:cNvPr id="19" name="テキスト ボックス 18"/>
              <p:cNvSpPr txBox="1"/>
              <p:nvPr/>
            </p:nvSpPr>
            <p:spPr>
              <a:xfrm>
                <a:off x="3535603" y="4465495"/>
                <a:ext cx="559693" cy="5608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ArchUpPour">
                  <a:avLst/>
                </a:prstTxWarp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ja-JP" dirty="0" smtClean="0">
                    <a:solidFill>
                      <a:srgbClr val="4F81BD">
                        <a:lumMod val="50000"/>
                      </a:srgbClr>
                    </a:solidFill>
                    <a:latin typeface="Calibri"/>
                    <a:ea typeface="ＭＳ Ｐゴシック"/>
                  </a:rPr>
                  <a:t>758</a:t>
                </a:r>
                <a:endParaRPr lang="ja-JP" altLang="en-US" dirty="0">
                  <a:solidFill>
                    <a:srgbClr val="4F81BD">
                      <a:lumMod val="50000"/>
                    </a:srgbClr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20" name="テキスト ボックス 19"/>
              <p:cNvSpPr txBox="1"/>
              <p:nvPr/>
            </p:nvSpPr>
            <p:spPr>
              <a:xfrm rot="9000000">
                <a:off x="3660870" y="4754112"/>
                <a:ext cx="462477" cy="3540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ArchUpPour">
                  <a:avLst/>
                </a:prstTxWarp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ja-JP" dirty="0" smtClean="0">
                    <a:solidFill>
                      <a:srgbClr val="9BBB59">
                        <a:lumMod val="50000"/>
                      </a:srgbClr>
                    </a:solidFill>
                    <a:latin typeface="Calibri"/>
                    <a:ea typeface="ＭＳ Ｐゴシック"/>
                  </a:rPr>
                  <a:t>1192</a:t>
                </a:r>
                <a:endParaRPr lang="ja-JP" altLang="en-US" dirty="0">
                  <a:solidFill>
                    <a:srgbClr val="9BBB59">
                      <a:lumMod val="50000"/>
                    </a:srgbClr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21" name="テキスト ボックス 20"/>
              <p:cNvSpPr txBox="1"/>
              <p:nvPr/>
            </p:nvSpPr>
            <p:spPr>
              <a:xfrm rot="13395204">
                <a:off x="3646358" y="4693737"/>
                <a:ext cx="263900" cy="2644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ArchUpPour">
                  <a:avLst>
                    <a:gd name="adj1" fmla="val 10832928"/>
                    <a:gd name="adj2" fmla="val 72887"/>
                  </a:avLst>
                </a:prstTxWarp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ja-JP" dirty="0" smtClean="0">
                    <a:solidFill>
                      <a:srgbClr val="C0504D">
                        <a:lumMod val="75000"/>
                      </a:srgbClr>
                    </a:solidFill>
                    <a:latin typeface="Calibri"/>
                    <a:ea typeface="ＭＳ Ｐゴシック"/>
                  </a:rPr>
                  <a:t>21356</a:t>
                </a:r>
                <a:endParaRPr lang="ja-JP" altLang="en-US" dirty="0">
                  <a:solidFill>
                    <a:srgbClr val="C0504D">
                      <a:lumMod val="75000"/>
                    </a:srgbClr>
                  </a:solidFill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28" name="グループ化 27"/>
          <p:cNvGrpSpPr/>
          <p:nvPr/>
        </p:nvGrpSpPr>
        <p:grpSpPr>
          <a:xfrm>
            <a:off x="2527625" y="4580881"/>
            <a:ext cx="1294917" cy="1991660"/>
            <a:chOff x="3520125" y="5557187"/>
            <a:chExt cx="984513" cy="1514240"/>
          </a:xfrm>
        </p:grpSpPr>
        <p:grpSp>
          <p:nvGrpSpPr>
            <p:cNvPr id="29" name="グループ化 28"/>
            <p:cNvGrpSpPr/>
            <p:nvPr/>
          </p:nvGrpSpPr>
          <p:grpSpPr>
            <a:xfrm rot="18900000">
              <a:off x="3559530" y="5557187"/>
              <a:ext cx="945108" cy="1514240"/>
              <a:chOff x="3544342" y="2884438"/>
              <a:chExt cx="945108" cy="1514240"/>
            </a:xfrm>
          </p:grpSpPr>
          <p:grpSp>
            <p:nvGrpSpPr>
              <p:cNvPr id="42" name="グループ化 41"/>
              <p:cNvGrpSpPr/>
              <p:nvPr/>
            </p:nvGrpSpPr>
            <p:grpSpPr>
              <a:xfrm>
                <a:off x="3959605" y="3829546"/>
                <a:ext cx="114582" cy="569132"/>
                <a:chOff x="3902438" y="3789040"/>
                <a:chExt cx="216024" cy="1072988"/>
              </a:xfrm>
            </p:grpSpPr>
            <p:sp>
              <p:nvSpPr>
                <p:cNvPr id="46" name="角丸四角形 45"/>
                <p:cNvSpPr/>
                <p:nvPr/>
              </p:nvSpPr>
              <p:spPr>
                <a:xfrm>
                  <a:off x="3944888" y="3789040"/>
                  <a:ext cx="131124" cy="480788"/>
                </a:xfrm>
                <a:prstGeom prst="roundRect">
                  <a:avLst>
                    <a:gd name="adj" fmla="val 18872"/>
                  </a:avLst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0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7" name="角丸四角形 46"/>
                <p:cNvSpPr/>
                <p:nvPr/>
              </p:nvSpPr>
              <p:spPr>
                <a:xfrm>
                  <a:off x="3902438" y="4069940"/>
                  <a:ext cx="216024" cy="792088"/>
                </a:xfrm>
                <a:prstGeom prst="roundRect">
                  <a:avLst>
                    <a:gd name="adj" fmla="val 18872"/>
                  </a:avLst>
                </a:prstGeom>
                <a:gradFill>
                  <a:gsLst>
                    <a:gs pos="0">
                      <a:schemeClr val="tx1"/>
                    </a:gs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43" name="円/楕円 42"/>
              <p:cNvSpPr/>
              <p:nvPr/>
            </p:nvSpPr>
            <p:spPr>
              <a:xfrm>
                <a:off x="3584848" y="2924944"/>
                <a:ext cx="864096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>
                      <a:alpha val="0"/>
                    </a:srgbClr>
                  </a:gs>
                  <a:gs pos="100000">
                    <a:srgbClr val="00B0F0">
                      <a:alpha val="5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" name="ドーナツ 43"/>
              <p:cNvSpPr/>
              <p:nvPr/>
            </p:nvSpPr>
            <p:spPr>
              <a:xfrm>
                <a:off x="3544342" y="2884438"/>
                <a:ext cx="945108" cy="945108"/>
              </a:xfrm>
              <a:prstGeom prst="donut">
                <a:avLst>
                  <a:gd name="adj" fmla="val 8875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ドーナツ 44"/>
              <p:cNvSpPr/>
              <p:nvPr/>
            </p:nvSpPr>
            <p:spPr>
              <a:xfrm>
                <a:off x="3544342" y="2884438"/>
                <a:ext cx="945108" cy="945108"/>
              </a:xfrm>
              <a:prstGeom prst="donut">
                <a:avLst>
                  <a:gd name="adj" fmla="val 4439"/>
                </a:avLst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50000"/>
                      <a:lumOff val="50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0" name="グループ化 29"/>
            <p:cNvGrpSpPr/>
            <p:nvPr/>
          </p:nvGrpSpPr>
          <p:grpSpPr>
            <a:xfrm>
              <a:off x="3520125" y="5898517"/>
              <a:ext cx="612394" cy="439673"/>
              <a:chOff x="3520125" y="5898517"/>
              <a:chExt cx="612394" cy="439673"/>
            </a:xfrm>
          </p:grpSpPr>
          <p:sp>
            <p:nvSpPr>
              <p:cNvPr id="31" name="円/楕円 155"/>
              <p:cNvSpPr/>
              <p:nvPr/>
            </p:nvSpPr>
            <p:spPr>
              <a:xfrm>
                <a:off x="3520125" y="5914492"/>
                <a:ext cx="612394" cy="412340"/>
              </a:xfrm>
              <a:custGeom>
                <a:avLst/>
                <a:gdLst>
                  <a:gd name="connsiteX0" fmla="*/ 0 w 612393"/>
                  <a:gd name="connsiteY0" fmla="*/ 157968 h 315936"/>
                  <a:gd name="connsiteX1" fmla="*/ 306197 w 612393"/>
                  <a:gd name="connsiteY1" fmla="*/ 0 h 315936"/>
                  <a:gd name="connsiteX2" fmla="*/ 612394 w 612393"/>
                  <a:gd name="connsiteY2" fmla="*/ 157968 h 315936"/>
                  <a:gd name="connsiteX3" fmla="*/ 306197 w 612393"/>
                  <a:gd name="connsiteY3" fmla="*/ 315936 h 315936"/>
                  <a:gd name="connsiteX4" fmla="*/ 0 w 612393"/>
                  <a:gd name="connsiteY4" fmla="*/ 157968 h 315936"/>
                  <a:gd name="connsiteX0" fmla="*/ 52 w 612446"/>
                  <a:gd name="connsiteY0" fmla="*/ 157968 h 315936"/>
                  <a:gd name="connsiteX1" fmla="*/ 306249 w 612446"/>
                  <a:gd name="connsiteY1" fmla="*/ 0 h 315936"/>
                  <a:gd name="connsiteX2" fmla="*/ 612446 w 612446"/>
                  <a:gd name="connsiteY2" fmla="*/ 157968 h 315936"/>
                  <a:gd name="connsiteX3" fmla="*/ 306249 w 612446"/>
                  <a:gd name="connsiteY3" fmla="*/ 315936 h 315936"/>
                  <a:gd name="connsiteX4" fmla="*/ 52 w 612446"/>
                  <a:gd name="connsiteY4" fmla="*/ 157968 h 315936"/>
                  <a:gd name="connsiteX0" fmla="*/ 0 w 612394"/>
                  <a:gd name="connsiteY0" fmla="*/ 157968 h 315936"/>
                  <a:gd name="connsiteX1" fmla="*/ 306197 w 612394"/>
                  <a:gd name="connsiteY1" fmla="*/ 0 h 315936"/>
                  <a:gd name="connsiteX2" fmla="*/ 612394 w 612394"/>
                  <a:gd name="connsiteY2" fmla="*/ 157968 h 315936"/>
                  <a:gd name="connsiteX3" fmla="*/ 306197 w 612394"/>
                  <a:gd name="connsiteY3" fmla="*/ 315936 h 315936"/>
                  <a:gd name="connsiteX4" fmla="*/ 0 w 612394"/>
                  <a:gd name="connsiteY4" fmla="*/ 157968 h 315936"/>
                  <a:gd name="connsiteX0" fmla="*/ 0 w 612394"/>
                  <a:gd name="connsiteY0" fmla="*/ 157968 h 315936"/>
                  <a:gd name="connsiteX1" fmla="*/ 306197 w 612394"/>
                  <a:gd name="connsiteY1" fmla="*/ 0 h 315936"/>
                  <a:gd name="connsiteX2" fmla="*/ 612394 w 612394"/>
                  <a:gd name="connsiteY2" fmla="*/ 157968 h 315936"/>
                  <a:gd name="connsiteX3" fmla="*/ 306197 w 612394"/>
                  <a:gd name="connsiteY3" fmla="*/ 315936 h 315936"/>
                  <a:gd name="connsiteX4" fmla="*/ 0 w 612394"/>
                  <a:gd name="connsiteY4" fmla="*/ 157968 h 315936"/>
                  <a:gd name="connsiteX0" fmla="*/ 0 w 612394"/>
                  <a:gd name="connsiteY0" fmla="*/ 157968 h 315936"/>
                  <a:gd name="connsiteX1" fmla="*/ 306197 w 612394"/>
                  <a:gd name="connsiteY1" fmla="*/ 0 h 315936"/>
                  <a:gd name="connsiteX2" fmla="*/ 612394 w 612394"/>
                  <a:gd name="connsiteY2" fmla="*/ 157968 h 315936"/>
                  <a:gd name="connsiteX3" fmla="*/ 306197 w 612394"/>
                  <a:gd name="connsiteY3" fmla="*/ 315936 h 315936"/>
                  <a:gd name="connsiteX4" fmla="*/ 0 w 612394"/>
                  <a:gd name="connsiteY4" fmla="*/ 157968 h 315936"/>
                  <a:gd name="connsiteX0" fmla="*/ 0 w 612394"/>
                  <a:gd name="connsiteY0" fmla="*/ 157968 h 315936"/>
                  <a:gd name="connsiteX1" fmla="*/ 306197 w 612394"/>
                  <a:gd name="connsiteY1" fmla="*/ 0 h 315936"/>
                  <a:gd name="connsiteX2" fmla="*/ 612394 w 612394"/>
                  <a:gd name="connsiteY2" fmla="*/ 157968 h 315936"/>
                  <a:gd name="connsiteX3" fmla="*/ 306197 w 612394"/>
                  <a:gd name="connsiteY3" fmla="*/ 315936 h 315936"/>
                  <a:gd name="connsiteX4" fmla="*/ 0 w 612394"/>
                  <a:gd name="connsiteY4" fmla="*/ 157968 h 315936"/>
                  <a:gd name="connsiteX0" fmla="*/ 0 w 612394"/>
                  <a:gd name="connsiteY0" fmla="*/ 190944 h 348912"/>
                  <a:gd name="connsiteX1" fmla="*/ 312547 w 612394"/>
                  <a:gd name="connsiteY1" fmla="*/ 0 h 348912"/>
                  <a:gd name="connsiteX2" fmla="*/ 612394 w 612394"/>
                  <a:gd name="connsiteY2" fmla="*/ 190944 h 348912"/>
                  <a:gd name="connsiteX3" fmla="*/ 306197 w 612394"/>
                  <a:gd name="connsiteY3" fmla="*/ 348912 h 348912"/>
                  <a:gd name="connsiteX4" fmla="*/ 0 w 612394"/>
                  <a:gd name="connsiteY4" fmla="*/ 190944 h 348912"/>
                  <a:gd name="connsiteX0" fmla="*/ 0 w 612394"/>
                  <a:gd name="connsiteY0" fmla="*/ 190944 h 348912"/>
                  <a:gd name="connsiteX1" fmla="*/ 312547 w 612394"/>
                  <a:gd name="connsiteY1" fmla="*/ 0 h 348912"/>
                  <a:gd name="connsiteX2" fmla="*/ 612394 w 612394"/>
                  <a:gd name="connsiteY2" fmla="*/ 190944 h 348912"/>
                  <a:gd name="connsiteX3" fmla="*/ 306197 w 612394"/>
                  <a:gd name="connsiteY3" fmla="*/ 348912 h 348912"/>
                  <a:gd name="connsiteX4" fmla="*/ 0 w 612394"/>
                  <a:gd name="connsiteY4" fmla="*/ 190944 h 348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2394" h="348912">
                    <a:moveTo>
                      <a:pt x="0" y="190944"/>
                    </a:moveTo>
                    <a:cubicBezTo>
                      <a:pt x="0" y="157676"/>
                      <a:pt x="108514" y="0"/>
                      <a:pt x="312547" y="0"/>
                    </a:cubicBezTo>
                    <a:cubicBezTo>
                      <a:pt x="516580" y="0"/>
                      <a:pt x="612394" y="151326"/>
                      <a:pt x="612394" y="190944"/>
                    </a:cubicBezTo>
                    <a:cubicBezTo>
                      <a:pt x="612394" y="230562"/>
                      <a:pt x="475305" y="348912"/>
                      <a:pt x="306197" y="348912"/>
                    </a:cubicBezTo>
                    <a:cubicBezTo>
                      <a:pt x="137089" y="348912"/>
                      <a:pt x="0" y="224212"/>
                      <a:pt x="0" y="190944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2" name="グループ化 31"/>
              <p:cNvGrpSpPr/>
              <p:nvPr/>
            </p:nvGrpSpPr>
            <p:grpSpPr>
              <a:xfrm rot="20733628">
                <a:off x="3539295" y="5898517"/>
                <a:ext cx="215592" cy="176742"/>
                <a:chOff x="3265984" y="5567632"/>
                <a:chExt cx="587461" cy="608035"/>
              </a:xfrm>
            </p:grpSpPr>
            <p:sp>
              <p:nvSpPr>
                <p:cNvPr id="39" name="台形 38"/>
                <p:cNvSpPr/>
                <p:nvPr/>
              </p:nvSpPr>
              <p:spPr>
                <a:xfrm>
                  <a:off x="3728866" y="5567632"/>
                  <a:ext cx="124579" cy="453655"/>
                </a:xfrm>
                <a:prstGeom prst="trapezoid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0" name="台形 39"/>
                <p:cNvSpPr/>
                <p:nvPr/>
              </p:nvSpPr>
              <p:spPr>
                <a:xfrm rot="20690432">
                  <a:off x="3492462" y="5609101"/>
                  <a:ext cx="124579" cy="453655"/>
                </a:xfrm>
                <a:prstGeom prst="trapezoid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1" name="台形 40"/>
                <p:cNvSpPr/>
                <p:nvPr/>
              </p:nvSpPr>
              <p:spPr>
                <a:xfrm rot="19658807">
                  <a:off x="3265984" y="5722012"/>
                  <a:ext cx="124579" cy="453655"/>
                </a:xfrm>
                <a:prstGeom prst="trapezoid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33" name="円/楕円 155"/>
              <p:cNvSpPr/>
              <p:nvPr/>
            </p:nvSpPr>
            <p:spPr>
              <a:xfrm>
                <a:off x="3520125" y="5973163"/>
                <a:ext cx="612394" cy="365027"/>
              </a:xfrm>
              <a:custGeom>
                <a:avLst/>
                <a:gdLst>
                  <a:gd name="connsiteX0" fmla="*/ 0 w 612393"/>
                  <a:gd name="connsiteY0" fmla="*/ 157968 h 315936"/>
                  <a:gd name="connsiteX1" fmla="*/ 306197 w 612393"/>
                  <a:gd name="connsiteY1" fmla="*/ 0 h 315936"/>
                  <a:gd name="connsiteX2" fmla="*/ 612394 w 612393"/>
                  <a:gd name="connsiteY2" fmla="*/ 157968 h 315936"/>
                  <a:gd name="connsiteX3" fmla="*/ 306197 w 612393"/>
                  <a:gd name="connsiteY3" fmla="*/ 315936 h 315936"/>
                  <a:gd name="connsiteX4" fmla="*/ 0 w 612393"/>
                  <a:gd name="connsiteY4" fmla="*/ 157968 h 315936"/>
                  <a:gd name="connsiteX0" fmla="*/ 52 w 612446"/>
                  <a:gd name="connsiteY0" fmla="*/ 157968 h 315936"/>
                  <a:gd name="connsiteX1" fmla="*/ 306249 w 612446"/>
                  <a:gd name="connsiteY1" fmla="*/ 0 h 315936"/>
                  <a:gd name="connsiteX2" fmla="*/ 612446 w 612446"/>
                  <a:gd name="connsiteY2" fmla="*/ 157968 h 315936"/>
                  <a:gd name="connsiteX3" fmla="*/ 306249 w 612446"/>
                  <a:gd name="connsiteY3" fmla="*/ 315936 h 315936"/>
                  <a:gd name="connsiteX4" fmla="*/ 52 w 612446"/>
                  <a:gd name="connsiteY4" fmla="*/ 157968 h 315936"/>
                  <a:gd name="connsiteX0" fmla="*/ 0 w 612394"/>
                  <a:gd name="connsiteY0" fmla="*/ 157968 h 315936"/>
                  <a:gd name="connsiteX1" fmla="*/ 306197 w 612394"/>
                  <a:gd name="connsiteY1" fmla="*/ 0 h 315936"/>
                  <a:gd name="connsiteX2" fmla="*/ 612394 w 612394"/>
                  <a:gd name="connsiteY2" fmla="*/ 157968 h 315936"/>
                  <a:gd name="connsiteX3" fmla="*/ 306197 w 612394"/>
                  <a:gd name="connsiteY3" fmla="*/ 315936 h 315936"/>
                  <a:gd name="connsiteX4" fmla="*/ 0 w 612394"/>
                  <a:gd name="connsiteY4" fmla="*/ 157968 h 315936"/>
                  <a:gd name="connsiteX0" fmla="*/ 0 w 612394"/>
                  <a:gd name="connsiteY0" fmla="*/ 157968 h 315936"/>
                  <a:gd name="connsiteX1" fmla="*/ 306197 w 612394"/>
                  <a:gd name="connsiteY1" fmla="*/ 0 h 315936"/>
                  <a:gd name="connsiteX2" fmla="*/ 612394 w 612394"/>
                  <a:gd name="connsiteY2" fmla="*/ 157968 h 315936"/>
                  <a:gd name="connsiteX3" fmla="*/ 306197 w 612394"/>
                  <a:gd name="connsiteY3" fmla="*/ 315936 h 315936"/>
                  <a:gd name="connsiteX4" fmla="*/ 0 w 612394"/>
                  <a:gd name="connsiteY4" fmla="*/ 157968 h 315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2394" h="315936">
                    <a:moveTo>
                      <a:pt x="0" y="157968"/>
                    </a:moveTo>
                    <a:cubicBezTo>
                      <a:pt x="0" y="124700"/>
                      <a:pt x="137089" y="0"/>
                      <a:pt x="306197" y="0"/>
                    </a:cubicBezTo>
                    <a:cubicBezTo>
                      <a:pt x="475305" y="0"/>
                      <a:pt x="612394" y="118350"/>
                      <a:pt x="612394" y="157968"/>
                    </a:cubicBezTo>
                    <a:cubicBezTo>
                      <a:pt x="612394" y="197586"/>
                      <a:pt x="475305" y="315936"/>
                      <a:pt x="306197" y="315936"/>
                    </a:cubicBezTo>
                    <a:cubicBezTo>
                      <a:pt x="137089" y="315936"/>
                      <a:pt x="0" y="191236"/>
                      <a:pt x="0" y="15796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4" name="円/楕円 33"/>
              <p:cNvSpPr/>
              <p:nvPr/>
            </p:nvSpPr>
            <p:spPr>
              <a:xfrm>
                <a:off x="3695181" y="6013531"/>
                <a:ext cx="249707" cy="24970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5" name="円/楕円 34"/>
              <p:cNvSpPr/>
              <p:nvPr/>
            </p:nvSpPr>
            <p:spPr>
              <a:xfrm>
                <a:off x="3709443" y="6024408"/>
                <a:ext cx="227954" cy="227952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" name="円/楕円 35"/>
              <p:cNvSpPr/>
              <p:nvPr/>
            </p:nvSpPr>
            <p:spPr>
              <a:xfrm>
                <a:off x="3770272" y="6087027"/>
                <a:ext cx="102715" cy="10271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円/楕円 36"/>
              <p:cNvSpPr/>
              <p:nvPr/>
            </p:nvSpPr>
            <p:spPr>
              <a:xfrm>
                <a:off x="3804363" y="6041493"/>
                <a:ext cx="95062" cy="9506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" name="円/楕円 37"/>
              <p:cNvSpPr/>
              <p:nvPr/>
            </p:nvSpPr>
            <p:spPr>
              <a:xfrm>
                <a:off x="3746483" y="6166074"/>
                <a:ext cx="58986" cy="5898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48" name="グループ化 47"/>
          <p:cNvGrpSpPr/>
          <p:nvPr/>
        </p:nvGrpSpPr>
        <p:grpSpPr>
          <a:xfrm>
            <a:off x="4006901" y="1177255"/>
            <a:ext cx="1942486" cy="1126998"/>
            <a:chOff x="3800872" y="2447859"/>
            <a:chExt cx="2320832" cy="1346509"/>
          </a:xfrm>
        </p:grpSpPr>
        <p:grpSp>
          <p:nvGrpSpPr>
            <p:cNvPr id="49" name="グループ化 48"/>
            <p:cNvGrpSpPr/>
            <p:nvPr/>
          </p:nvGrpSpPr>
          <p:grpSpPr>
            <a:xfrm>
              <a:off x="3864067" y="2447859"/>
              <a:ext cx="463153" cy="571091"/>
              <a:chOff x="4102497" y="2139950"/>
              <a:chExt cx="463153" cy="640978"/>
            </a:xfrm>
          </p:grpSpPr>
          <p:sp>
            <p:nvSpPr>
              <p:cNvPr id="75" name="1 つの角を丸めた四角形 74"/>
              <p:cNvSpPr/>
              <p:nvPr/>
            </p:nvSpPr>
            <p:spPr>
              <a:xfrm>
                <a:off x="4102497" y="2492896"/>
                <a:ext cx="72008" cy="288032"/>
              </a:xfrm>
              <a:prstGeom prst="round1Rect">
                <a:avLst>
                  <a:gd name="adj" fmla="val 50000"/>
                </a:avLst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1 つの角を丸めた四角形 75"/>
              <p:cNvSpPr/>
              <p:nvPr/>
            </p:nvSpPr>
            <p:spPr>
              <a:xfrm>
                <a:off x="4235847" y="2348880"/>
                <a:ext cx="69081" cy="432048"/>
              </a:xfrm>
              <a:prstGeom prst="round1Rect">
                <a:avLst>
                  <a:gd name="adj" fmla="val 50000"/>
                </a:avLst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1 つの角を丸めた四角形 76"/>
              <p:cNvSpPr/>
              <p:nvPr/>
            </p:nvSpPr>
            <p:spPr>
              <a:xfrm>
                <a:off x="4366022" y="2305050"/>
                <a:ext cx="69453" cy="475878"/>
              </a:xfrm>
              <a:prstGeom prst="round1Rect">
                <a:avLst>
                  <a:gd name="adj" fmla="val 50000"/>
                </a:avLst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1 つの角を丸めた四角形 77"/>
              <p:cNvSpPr/>
              <p:nvPr/>
            </p:nvSpPr>
            <p:spPr>
              <a:xfrm>
                <a:off x="4493022" y="2533650"/>
                <a:ext cx="72628" cy="247278"/>
              </a:xfrm>
              <a:prstGeom prst="round1Rect">
                <a:avLst>
                  <a:gd name="adj" fmla="val 50000"/>
                </a:avLst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9" name="1 つの角を丸めた四角形 78"/>
              <p:cNvSpPr/>
              <p:nvPr/>
            </p:nvSpPr>
            <p:spPr>
              <a:xfrm>
                <a:off x="4102497" y="2398974"/>
                <a:ext cx="72008" cy="241670"/>
              </a:xfrm>
              <a:prstGeom prst="round1Rect">
                <a:avLst>
                  <a:gd name="adj" fmla="val 50000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1 つの角を丸めた四角形 79"/>
              <p:cNvSpPr/>
              <p:nvPr/>
            </p:nvSpPr>
            <p:spPr>
              <a:xfrm>
                <a:off x="4235847" y="2272426"/>
                <a:ext cx="69081" cy="303453"/>
              </a:xfrm>
              <a:prstGeom prst="round1Rect">
                <a:avLst>
                  <a:gd name="adj" fmla="val 50000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1" name="1 つの角を丸めた四角形 80"/>
              <p:cNvSpPr/>
              <p:nvPr/>
            </p:nvSpPr>
            <p:spPr>
              <a:xfrm>
                <a:off x="4366022" y="2251075"/>
                <a:ext cx="69453" cy="389568"/>
              </a:xfrm>
              <a:prstGeom prst="round1Rect">
                <a:avLst>
                  <a:gd name="adj" fmla="val 50000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1 つの角を丸めた四角形 81"/>
              <p:cNvSpPr/>
              <p:nvPr/>
            </p:nvSpPr>
            <p:spPr>
              <a:xfrm>
                <a:off x="4493022" y="2443067"/>
                <a:ext cx="72628" cy="247278"/>
              </a:xfrm>
              <a:prstGeom prst="round1Rect">
                <a:avLst>
                  <a:gd name="adj" fmla="val 50000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3" name="1 つの角を丸めた四角形 82"/>
              <p:cNvSpPr/>
              <p:nvPr/>
            </p:nvSpPr>
            <p:spPr>
              <a:xfrm>
                <a:off x="4102497" y="2287848"/>
                <a:ext cx="72008" cy="153735"/>
              </a:xfrm>
              <a:prstGeom prst="round1Rect">
                <a:avLst>
                  <a:gd name="adj" fmla="val 50000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4" name="1 つの角を丸めた四角形 83"/>
              <p:cNvSpPr/>
              <p:nvPr/>
            </p:nvSpPr>
            <p:spPr>
              <a:xfrm>
                <a:off x="4235847" y="2161301"/>
                <a:ext cx="69081" cy="250776"/>
              </a:xfrm>
              <a:prstGeom prst="round1Rect">
                <a:avLst>
                  <a:gd name="adj" fmla="val 50000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5" name="1 つの角を丸めた四角形 84"/>
              <p:cNvSpPr/>
              <p:nvPr/>
            </p:nvSpPr>
            <p:spPr>
              <a:xfrm>
                <a:off x="4366022" y="2139950"/>
                <a:ext cx="69453" cy="339054"/>
              </a:xfrm>
              <a:prstGeom prst="round1Rect">
                <a:avLst>
                  <a:gd name="adj" fmla="val 50000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6" name="1 つの角を丸めた四角形 85"/>
              <p:cNvSpPr/>
              <p:nvPr/>
            </p:nvSpPr>
            <p:spPr>
              <a:xfrm>
                <a:off x="4493022" y="2368550"/>
                <a:ext cx="72628" cy="247278"/>
              </a:xfrm>
              <a:prstGeom prst="round1Rect">
                <a:avLst>
                  <a:gd name="adj" fmla="val 50000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0" name="グループ化 49"/>
            <p:cNvGrpSpPr/>
            <p:nvPr/>
          </p:nvGrpSpPr>
          <p:grpSpPr>
            <a:xfrm>
              <a:off x="5593807" y="2447859"/>
              <a:ext cx="463153" cy="571091"/>
              <a:chOff x="4102497" y="2139950"/>
              <a:chExt cx="463153" cy="640978"/>
            </a:xfrm>
          </p:grpSpPr>
          <p:sp>
            <p:nvSpPr>
              <p:cNvPr id="63" name="1 つの角を丸めた四角形 62"/>
              <p:cNvSpPr/>
              <p:nvPr/>
            </p:nvSpPr>
            <p:spPr>
              <a:xfrm>
                <a:off x="4102497" y="2492896"/>
                <a:ext cx="72008" cy="288032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4" name="1 つの角を丸めた四角形 63"/>
              <p:cNvSpPr/>
              <p:nvPr/>
            </p:nvSpPr>
            <p:spPr>
              <a:xfrm>
                <a:off x="4235847" y="2348880"/>
                <a:ext cx="69081" cy="432048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5" name="1 つの角を丸めた四角形 64"/>
              <p:cNvSpPr/>
              <p:nvPr/>
            </p:nvSpPr>
            <p:spPr>
              <a:xfrm>
                <a:off x="4366022" y="2305050"/>
                <a:ext cx="69453" cy="475878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6" name="1 つの角を丸めた四角形 65"/>
              <p:cNvSpPr/>
              <p:nvPr/>
            </p:nvSpPr>
            <p:spPr>
              <a:xfrm>
                <a:off x="4493022" y="2533650"/>
                <a:ext cx="72628" cy="247278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7" name="1 つの角を丸めた四角形 66"/>
              <p:cNvSpPr/>
              <p:nvPr/>
            </p:nvSpPr>
            <p:spPr>
              <a:xfrm>
                <a:off x="4102497" y="2398974"/>
                <a:ext cx="72008" cy="241670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8" name="1 つの角を丸めた四角形 67"/>
              <p:cNvSpPr/>
              <p:nvPr/>
            </p:nvSpPr>
            <p:spPr>
              <a:xfrm>
                <a:off x="4235847" y="2272426"/>
                <a:ext cx="69081" cy="303453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9" name="1 つの角を丸めた四角形 68"/>
              <p:cNvSpPr/>
              <p:nvPr/>
            </p:nvSpPr>
            <p:spPr>
              <a:xfrm>
                <a:off x="4366022" y="2251075"/>
                <a:ext cx="69453" cy="389568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0" name="1 つの角を丸めた四角形 69"/>
              <p:cNvSpPr/>
              <p:nvPr/>
            </p:nvSpPr>
            <p:spPr>
              <a:xfrm>
                <a:off x="4493022" y="2443067"/>
                <a:ext cx="72628" cy="247278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1" name="1 つの角を丸めた四角形 70"/>
              <p:cNvSpPr/>
              <p:nvPr/>
            </p:nvSpPr>
            <p:spPr>
              <a:xfrm>
                <a:off x="4102497" y="2287848"/>
                <a:ext cx="72008" cy="153735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2" name="1 つの角を丸めた四角形 71"/>
              <p:cNvSpPr/>
              <p:nvPr/>
            </p:nvSpPr>
            <p:spPr>
              <a:xfrm>
                <a:off x="4235847" y="2161301"/>
                <a:ext cx="69081" cy="250776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3" name="1 つの角を丸めた四角形 72"/>
              <p:cNvSpPr/>
              <p:nvPr/>
            </p:nvSpPr>
            <p:spPr>
              <a:xfrm>
                <a:off x="4366022" y="2139950"/>
                <a:ext cx="69453" cy="33905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4" name="1 つの角を丸めた四角形 73"/>
              <p:cNvSpPr/>
              <p:nvPr/>
            </p:nvSpPr>
            <p:spPr>
              <a:xfrm>
                <a:off x="4493022" y="2368550"/>
                <a:ext cx="72628" cy="247278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1" name="グループ化 50"/>
            <p:cNvGrpSpPr/>
            <p:nvPr/>
          </p:nvGrpSpPr>
          <p:grpSpPr>
            <a:xfrm>
              <a:off x="3800872" y="2852936"/>
              <a:ext cx="2320832" cy="941432"/>
              <a:chOff x="3324532" y="3855720"/>
              <a:chExt cx="2320832" cy="941432"/>
            </a:xfrm>
          </p:grpSpPr>
          <p:sp>
            <p:nvSpPr>
              <p:cNvPr id="52" name="角丸四角形 51"/>
              <p:cNvSpPr/>
              <p:nvPr/>
            </p:nvSpPr>
            <p:spPr>
              <a:xfrm>
                <a:off x="3620852" y="4110412"/>
                <a:ext cx="1728192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3" name="台形 52"/>
              <p:cNvSpPr/>
              <p:nvPr/>
            </p:nvSpPr>
            <p:spPr>
              <a:xfrm>
                <a:off x="4304928" y="3933056"/>
                <a:ext cx="360040" cy="864096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4" name="台形 53"/>
              <p:cNvSpPr/>
              <p:nvPr/>
            </p:nvSpPr>
            <p:spPr>
              <a:xfrm>
                <a:off x="4382842" y="3933056"/>
                <a:ext cx="204212" cy="864096"/>
              </a:xfrm>
              <a:prstGeom prst="trapezoid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5" name="アーチ 54"/>
              <p:cNvSpPr/>
              <p:nvPr/>
            </p:nvSpPr>
            <p:spPr>
              <a:xfrm>
                <a:off x="4230256" y="3855720"/>
                <a:ext cx="509384" cy="509384"/>
              </a:xfrm>
              <a:prstGeom prst="blockArc">
                <a:avLst>
                  <a:gd name="adj1" fmla="val 12110857"/>
                  <a:gd name="adj2" fmla="val 20288900"/>
                  <a:gd name="adj3" fmla="val 2847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台形 55"/>
              <p:cNvSpPr/>
              <p:nvPr/>
            </p:nvSpPr>
            <p:spPr>
              <a:xfrm>
                <a:off x="4462088" y="3892800"/>
                <a:ext cx="45720" cy="193458"/>
              </a:xfrm>
              <a:prstGeom prst="trapezoi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7" name="円/楕円 56"/>
              <p:cNvSpPr/>
              <p:nvPr/>
            </p:nvSpPr>
            <p:spPr>
              <a:xfrm>
                <a:off x="4426471" y="4074794"/>
                <a:ext cx="116954" cy="11695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円/楕円 57"/>
              <p:cNvSpPr/>
              <p:nvPr/>
            </p:nvSpPr>
            <p:spPr>
              <a:xfrm>
                <a:off x="3512840" y="4074794"/>
                <a:ext cx="216024" cy="813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9" name="円/楕円 58"/>
              <p:cNvSpPr/>
              <p:nvPr/>
            </p:nvSpPr>
            <p:spPr>
              <a:xfrm>
                <a:off x="5233216" y="4074794"/>
                <a:ext cx="216024" cy="813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台形 59"/>
              <p:cNvSpPr/>
              <p:nvPr/>
            </p:nvSpPr>
            <p:spPr>
              <a:xfrm rot="10800000">
                <a:off x="3324532" y="4005064"/>
                <a:ext cx="601211" cy="105348"/>
              </a:xfrm>
              <a:prstGeom prst="trapezoid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1" name="台形 60"/>
              <p:cNvSpPr/>
              <p:nvPr/>
            </p:nvSpPr>
            <p:spPr>
              <a:xfrm rot="10800000">
                <a:off x="5044153" y="4005064"/>
                <a:ext cx="601211" cy="105348"/>
              </a:xfrm>
              <a:prstGeom prst="trapezoid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台形 61"/>
              <p:cNvSpPr/>
              <p:nvPr/>
            </p:nvSpPr>
            <p:spPr>
              <a:xfrm>
                <a:off x="4160912" y="4725144"/>
                <a:ext cx="648072" cy="72008"/>
              </a:xfrm>
              <a:prstGeom prst="trapezoid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87" name="グループ化 86"/>
          <p:cNvGrpSpPr/>
          <p:nvPr/>
        </p:nvGrpSpPr>
        <p:grpSpPr>
          <a:xfrm>
            <a:off x="3980571" y="3030030"/>
            <a:ext cx="1995146" cy="1205698"/>
            <a:chOff x="3759878" y="3534931"/>
            <a:chExt cx="2383747" cy="1440537"/>
          </a:xfrm>
        </p:grpSpPr>
        <p:grpSp>
          <p:nvGrpSpPr>
            <p:cNvPr id="88" name="グループ化 87"/>
            <p:cNvGrpSpPr/>
            <p:nvPr/>
          </p:nvGrpSpPr>
          <p:grpSpPr>
            <a:xfrm>
              <a:off x="5504187" y="3608669"/>
              <a:ext cx="639438" cy="643180"/>
              <a:chOff x="3409206" y="2305507"/>
              <a:chExt cx="506933" cy="509902"/>
            </a:xfrm>
          </p:grpSpPr>
          <p:sp>
            <p:nvSpPr>
              <p:cNvPr id="107" name="パイ 106"/>
              <p:cNvSpPr/>
              <p:nvPr/>
            </p:nvSpPr>
            <p:spPr>
              <a:xfrm>
                <a:off x="3412083" y="2311353"/>
                <a:ext cx="504056" cy="504056"/>
              </a:xfrm>
              <a:prstGeom prst="pie">
                <a:avLst>
                  <a:gd name="adj1" fmla="val 2885150"/>
                  <a:gd name="adj2" fmla="val 16200000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8" name="パイ 107"/>
              <p:cNvSpPr/>
              <p:nvPr/>
            </p:nvSpPr>
            <p:spPr>
              <a:xfrm>
                <a:off x="3409206" y="2305507"/>
                <a:ext cx="504056" cy="504056"/>
              </a:xfrm>
              <a:prstGeom prst="pie">
                <a:avLst>
                  <a:gd name="adj1" fmla="val 6973872"/>
                  <a:gd name="adj2" fmla="val 9900395"/>
                </a:avLst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9" name="パイ 108"/>
              <p:cNvSpPr/>
              <p:nvPr/>
            </p:nvSpPr>
            <p:spPr>
              <a:xfrm>
                <a:off x="3409206" y="2305507"/>
                <a:ext cx="504056" cy="504056"/>
              </a:xfrm>
              <a:prstGeom prst="pie">
                <a:avLst>
                  <a:gd name="adj1" fmla="val 12028603"/>
                  <a:gd name="adj2" fmla="val 17245935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0" name="パイ 109"/>
              <p:cNvSpPr/>
              <p:nvPr/>
            </p:nvSpPr>
            <p:spPr>
              <a:xfrm>
                <a:off x="3411485" y="2305507"/>
                <a:ext cx="504056" cy="504056"/>
              </a:xfrm>
              <a:prstGeom prst="pie">
                <a:avLst>
                  <a:gd name="adj1" fmla="val 9386275"/>
                  <a:gd name="adj2" fmla="val 12280423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1" name="パイ 110"/>
              <p:cNvSpPr/>
              <p:nvPr/>
            </p:nvSpPr>
            <p:spPr>
              <a:xfrm>
                <a:off x="3412083" y="2306841"/>
                <a:ext cx="504056" cy="504056"/>
              </a:xfrm>
              <a:prstGeom prst="pie">
                <a:avLst>
                  <a:gd name="adj1" fmla="val 20342709"/>
                  <a:gd name="adj2" fmla="val 314422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9" name="グループ化 88"/>
            <p:cNvGrpSpPr/>
            <p:nvPr/>
          </p:nvGrpSpPr>
          <p:grpSpPr>
            <a:xfrm>
              <a:off x="3759878" y="3534931"/>
              <a:ext cx="712746" cy="716918"/>
              <a:chOff x="3409206" y="2305507"/>
              <a:chExt cx="506933" cy="509902"/>
            </a:xfrm>
          </p:grpSpPr>
          <p:sp>
            <p:nvSpPr>
              <p:cNvPr id="102" name="パイ 101"/>
              <p:cNvSpPr/>
              <p:nvPr/>
            </p:nvSpPr>
            <p:spPr>
              <a:xfrm>
                <a:off x="3412083" y="2311353"/>
                <a:ext cx="504056" cy="504056"/>
              </a:xfrm>
              <a:prstGeom prst="pi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3" name="パイ 102"/>
              <p:cNvSpPr/>
              <p:nvPr/>
            </p:nvSpPr>
            <p:spPr>
              <a:xfrm>
                <a:off x="3409206" y="2305507"/>
                <a:ext cx="504056" cy="504056"/>
              </a:xfrm>
              <a:prstGeom prst="pie">
                <a:avLst>
                  <a:gd name="adj1" fmla="val 5406778"/>
                  <a:gd name="adj2" fmla="val 7894194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4" name="パイ 103"/>
              <p:cNvSpPr/>
              <p:nvPr/>
            </p:nvSpPr>
            <p:spPr>
              <a:xfrm>
                <a:off x="3409206" y="2305507"/>
                <a:ext cx="504056" cy="504056"/>
              </a:xfrm>
              <a:prstGeom prst="pie">
                <a:avLst>
                  <a:gd name="adj1" fmla="val 10470102"/>
                  <a:gd name="adj2" fmla="val 17245935"/>
                </a:avLst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5" name="パイ 104"/>
              <p:cNvSpPr/>
              <p:nvPr/>
            </p:nvSpPr>
            <p:spPr>
              <a:xfrm>
                <a:off x="3411485" y="2305507"/>
                <a:ext cx="504056" cy="504056"/>
              </a:xfrm>
              <a:prstGeom prst="pie">
                <a:avLst>
                  <a:gd name="adj1" fmla="val 7335024"/>
                  <a:gd name="adj2" fmla="val 11158173"/>
                </a:avLst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6" name="パイ 105"/>
              <p:cNvSpPr/>
              <p:nvPr/>
            </p:nvSpPr>
            <p:spPr>
              <a:xfrm>
                <a:off x="3412083" y="2306841"/>
                <a:ext cx="504056" cy="504056"/>
              </a:xfrm>
              <a:prstGeom prst="pie">
                <a:avLst>
                  <a:gd name="adj1" fmla="val 20342709"/>
                  <a:gd name="adj2" fmla="val 883098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90" name="グループ化 89"/>
            <p:cNvGrpSpPr/>
            <p:nvPr/>
          </p:nvGrpSpPr>
          <p:grpSpPr>
            <a:xfrm>
              <a:off x="3800872" y="4034036"/>
              <a:ext cx="2320832" cy="941432"/>
              <a:chOff x="3324532" y="3855720"/>
              <a:chExt cx="2320832" cy="941432"/>
            </a:xfrm>
          </p:grpSpPr>
          <p:sp>
            <p:nvSpPr>
              <p:cNvPr id="91" name="角丸四角形 90"/>
              <p:cNvSpPr/>
              <p:nvPr/>
            </p:nvSpPr>
            <p:spPr>
              <a:xfrm>
                <a:off x="3620852" y="4110412"/>
                <a:ext cx="1728192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2" name="台形 91"/>
              <p:cNvSpPr/>
              <p:nvPr/>
            </p:nvSpPr>
            <p:spPr>
              <a:xfrm>
                <a:off x="4304928" y="3933056"/>
                <a:ext cx="360040" cy="864096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台形 92"/>
              <p:cNvSpPr/>
              <p:nvPr/>
            </p:nvSpPr>
            <p:spPr>
              <a:xfrm>
                <a:off x="4382842" y="3933056"/>
                <a:ext cx="204212" cy="864096"/>
              </a:xfrm>
              <a:prstGeom prst="trapezoid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4" name="アーチ 93"/>
              <p:cNvSpPr/>
              <p:nvPr/>
            </p:nvSpPr>
            <p:spPr>
              <a:xfrm>
                <a:off x="4230256" y="3855720"/>
                <a:ext cx="509384" cy="509384"/>
              </a:xfrm>
              <a:prstGeom prst="blockArc">
                <a:avLst>
                  <a:gd name="adj1" fmla="val 12110857"/>
                  <a:gd name="adj2" fmla="val 20288900"/>
                  <a:gd name="adj3" fmla="val 2847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5" name="台形 94"/>
              <p:cNvSpPr/>
              <p:nvPr/>
            </p:nvSpPr>
            <p:spPr>
              <a:xfrm>
                <a:off x="4462088" y="3892800"/>
                <a:ext cx="45720" cy="193458"/>
              </a:xfrm>
              <a:prstGeom prst="trapezoi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6" name="円/楕円 95"/>
              <p:cNvSpPr/>
              <p:nvPr/>
            </p:nvSpPr>
            <p:spPr>
              <a:xfrm>
                <a:off x="4426471" y="4074794"/>
                <a:ext cx="116954" cy="11695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円/楕円 96"/>
              <p:cNvSpPr/>
              <p:nvPr/>
            </p:nvSpPr>
            <p:spPr>
              <a:xfrm>
                <a:off x="3512840" y="4074794"/>
                <a:ext cx="216024" cy="813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8" name="円/楕円 97"/>
              <p:cNvSpPr/>
              <p:nvPr/>
            </p:nvSpPr>
            <p:spPr>
              <a:xfrm>
                <a:off x="5233216" y="4074794"/>
                <a:ext cx="216024" cy="813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9" name="台形 98"/>
              <p:cNvSpPr/>
              <p:nvPr/>
            </p:nvSpPr>
            <p:spPr>
              <a:xfrm rot="10800000">
                <a:off x="3324532" y="4005064"/>
                <a:ext cx="601211" cy="105348"/>
              </a:xfrm>
              <a:prstGeom prst="trapezoid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0" name="台形 99"/>
              <p:cNvSpPr/>
              <p:nvPr/>
            </p:nvSpPr>
            <p:spPr>
              <a:xfrm rot="10800000">
                <a:off x="5044153" y="4005064"/>
                <a:ext cx="601211" cy="105348"/>
              </a:xfrm>
              <a:prstGeom prst="trapezoid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1" name="台形 100"/>
              <p:cNvSpPr/>
              <p:nvPr/>
            </p:nvSpPr>
            <p:spPr>
              <a:xfrm>
                <a:off x="4160912" y="4725144"/>
                <a:ext cx="648072" cy="72008"/>
              </a:xfrm>
              <a:prstGeom prst="trapezoid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2" name="グループ化 111"/>
          <p:cNvGrpSpPr/>
          <p:nvPr/>
        </p:nvGrpSpPr>
        <p:grpSpPr>
          <a:xfrm>
            <a:off x="3990945" y="5266170"/>
            <a:ext cx="1957026" cy="942164"/>
            <a:chOff x="3783500" y="5061375"/>
            <a:chExt cx="2338204" cy="1125673"/>
          </a:xfrm>
        </p:grpSpPr>
        <p:grpSp>
          <p:nvGrpSpPr>
            <p:cNvPr id="113" name="グループ化 112"/>
            <p:cNvGrpSpPr/>
            <p:nvPr/>
          </p:nvGrpSpPr>
          <p:grpSpPr>
            <a:xfrm>
              <a:off x="5593807" y="5081587"/>
              <a:ext cx="463153" cy="359092"/>
              <a:chOff x="5593807" y="5081587"/>
              <a:chExt cx="463153" cy="359092"/>
            </a:xfrm>
            <a:gradFill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</a:gsLst>
              <a:lin ang="0" scaled="1"/>
            </a:gradFill>
          </p:grpSpPr>
          <p:sp>
            <p:nvSpPr>
              <p:cNvPr id="132" name="片側の 2 つの角を切り取った四角形 131"/>
              <p:cNvSpPr/>
              <p:nvPr/>
            </p:nvSpPr>
            <p:spPr>
              <a:xfrm>
                <a:off x="5707167" y="5081587"/>
                <a:ext cx="236434" cy="179695"/>
              </a:xfrm>
              <a:prstGeom prst="snip2Same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3" name="片側の 2 つの角を切り取った四角形 132"/>
              <p:cNvSpPr/>
              <p:nvPr/>
            </p:nvSpPr>
            <p:spPr>
              <a:xfrm>
                <a:off x="5593807" y="5232039"/>
                <a:ext cx="463153" cy="208640"/>
              </a:xfrm>
              <a:prstGeom prst="snip2Same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4" name="片側の 2 つの角を切り取った四角形 133"/>
              <p:cNvSpPr/>
              <p:nvPr/>
            </p:nvSpPr>
            <p:spPr>
              <a:xfrm>
                <a:off x="5673830" y="5081588"/>
                <a:ext cx="303108" cy="62380"/>
              </a:xfrm>
              <a:prstGeom prst="snip2Same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4" name="グループ化 113"/>
            <p:cNvGrpSpPr/>
            <p:nvPr/>
          </p:nvGrpSpPr>
          <p:grpSpPr>
            <a:xfrm>
              <a:off x="3783500" y="5061375"/>
              <a:ext cx="618583" cy="379304"/>
              <a:chOff x="3783500" y="5008837"/>
              <a:chExt cx="704264" cy="431842"/>
            </a:xfrm>
          </p:grpSpPr>
          <p:sp>
            <p:nvSpPr>
              <p:cNvPr id="127" name="円/楕円 126"/>
              <p:cNvSpPr/>
              <p:nvPr/>
            </p:nvSpPr>
            <p:spPr>
              <a:xfrm>
                <a:off x="3898093" y="5008837"/>
                <a:ext cx="237539" cy="237539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8" name="円/楕円 127"/>
              <p:cNvSpPr/>
              <p:nvPr/>
            </p:nvSpPr>
            <p:spPr>
              <a:xfrm>
                <a:off x="4131455" y="5008837"/>
                <a:ext cx="237539" cy="237539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9" name="円/楕円 128"/>
              <p:cNvSpPr/>
              <p:nvPr/>
            </p:nvSpPr>
            <p:spPr>
              <a:xfrm>
                <a:off x="3783500" y="5203140"/>
                <a:ext cx="237539" cy="237539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0" name="円/楕円 129"/>
              <p:cNvSpPr/>
              <p:nvPr/>
            </p:nvSpPr>
            <p:spPr>
              <a:xfrm>
                <a:off x="4016863" y="5203140"/>
                <a:ext cx="237539" cy="237539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1" name="円/楕円 130"/>
              <p:cNvSpPr/>
              <p:nvPr/>
            </p:nvSpPr>
            <p:spPr>
              <a:xfrm>
                <a:off x="4250225" y="5203140"/>
                <a:ext cx="237539" cy="237539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5" name="グループ化 114"/>
            <p:cNvGrpSpPr/>
            <p:nvPr/>
          </p:nvGrpSpPr>
          <p:grpSpPr>
            <a:xfrm>
              <a:off x="3800872" y="5245616"/>
              <a:ext cx="2320832" cy="941432"/>
              <a:chOff x="3324532" y="3855720"/>
              <a:chExt cx="2320832" cy="941432"/>
            </a:xfrm>
          </p:grpSpPr>
          <p:sp>
            <p:nvSpPr>
              <p:cNvPr id="116" name="角丸四角形 115"/>
              <p:cNvSpPr/>
              <p:nvPr/>
            </p:nvSpPr>
            <p:spPr>
              <a:xfrm>
                <a:off x="3620852" y="4110412"/>
                <a:ext cx="1728192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7" name="台形 116"/>
              <p:cNvSpPr/>
              <p:nvPr/>
            </p:nvSpPr>
            <p:spPr>
              <a:xfrm>
                <a:off x="4304928" y="3933056"/>
                <a:ext cx="360040" cy="864096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台形 117"/>
              <p:cNvSpPr/>
              <p:nvPr/>
            </p:nvSpPr>
            <p:spPr>
              <a:xfrm>
                <a:off x="4382842" y="3933056"/>
                <a:ext cx="204212" cy="864096"/>
              </a:xfrm>
              <a:prstGeom prst="trapezoid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9" name="アーチ 118"/>
              <p:cNvSpPr/>
              <p:nvPr/>
            </p:nvSpPr>
            <p:spPr>
              <a:xfrm>
                <a:off x="4230256" y="3855720"/>
                <a:ext cx="509384" cy="509384"/>
              </a:xfrm>
              <a:prstGeom prst="blockArc">
                <a:avLst>
                  <a:gd name="adj1" fmla="val 12110857"/>
                  <a:gd name="adj2" fmla="val 20288900"/>
                  <a:gd name="adj3" fmla="val 2847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0" name="台形 119"/>
              <p:cNvSpPr/>
              <p:nvPr/>
            </p:nvSpPr>
            <p:spPr>
              <a:xfrm>
                <a:off x="4462088" y="3892800"/>
                <a:ext cx="45720" cy="193458"/>
              </a:xfrm>
              <a:prstGeom prst="trapezoi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1" name="円/楕円 120"/>
              <p:cNvSpPr/>
              <p:nvPr/>
            </p:nvSpPr>
            <p:spPr>
              <a:xfrm>
                <a:off x="4426471" y="4074794"/>
                <a:ext cx="116954" cy="11695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円/楕円 121"/>
              <p:cNvSpPr/>
              <p:nvPr/>
            </p:nvSpPr>
            <p:spPr>
              <a:xfrm>
                <a:off x="3512840" y="4074794"/>
                <a:ext cx="216024" cy="813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3" name="円/楕円 122"/>
              <p:cNvSpPr/>
              <p:nvPr/>
            </p:nvSpPr>
            <p:spPr>
              <a:xfrm>
                <a:off x="5233216" y="4074794"/>
                <a:ext cx="216024" cy="813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台形 123"/>
              <p:cNvSpPr/>
              <p:nvPr/>
            </p:nvSpPr>
            <p:spPr>
              <a:xfrm rot="10800000">
                <a:off x="3324532" y="4005064"/>
                <a:ext cx="601211" cy="105348"/>
              </a:xfrm>
              <a:prstGeom prst="trapezoid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5" name="台形 124"/>
              <p:cNvSpPr/>
              <p:nvPr/>
            </p:nvSpPr>
            <p:spPr>
              <a:xfrm rot="10800000">
                <a:off x="5044153" y="4005064"/>
                <a:ext cx="601211" cy="105348"/>
              </a:xfrm>
              <a:prstGeom prst="trapezoid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6" name="台形 125"/>
              <p:cNvSpPr/>
              <p:nvPr/>
            </p:nvSpPr>
            <p:spPr>
              <a:xfrm>
                <a:off x="4160912" y="4725144"/>
                <a:ext cx="648072" cy="72008"/>
              </a:xfrm>
              <a:prstGeom prst="trapezoid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35" name="グループ化 134"/>
          <p:cNvGrpSpPr/>
          <p:nvPr/>
        </p:nvGrpSpPr>
        <p:grpSpPr>
          <a:xfrm>
            <a:off x="645634" y="4769801"/>
            <a:ext cx="1129077" cy="1531308"/>
            <a:chOff x="2576736" y="3703977"/>
            <a:chExt cx="1357486" cy="1841087"/>
          </a:xfrm>
        </p:grpSpPr>
        <p:grpSp>
          <p:nvGrpSpPr>
            <p:cNvPr id="136" name="グループ化 135"/>
            <p:cNvGrpSpPr/>
            <p:nvPr/>
          </p:nvGrpSpPr>
          <p:grpSpPr>
            <a:xfrm>
              <a:off x="2632025" y="3703977"/>
              <a:ext cx="1229417" cy="475582"/>
              <a:chOff x="2770361" y="3804153"/>
              <a:chExt cx="1006219" cy="389241"/>
            </a:xfrm>
          </p:grpSpPr>
          <p:grpSp>
            <p:nvGrpSpPr>
              <p:cNvPr id="153" name="グループ化 152"/>
              <p:cNvGrpSpPr/>
              <p:nvPr/>
            </p:nvGrpSpPr>
            <p:grpSpPr>
              <a:xfrm>
                <a:off x="2770361" y="3804434"/>
                <a:ext cx="389241" cy="388677"/>
                <a:chOff x="2734043" y="3050202"/>
                <a:chExt cx="737094" cy="736026"/>
              </a:xfrm>
              <a:solidFill>
                <a:schemeClr val="accent6">
                  <a:lumMod val="75000"/>
                </a:schemeClr>
              </a:solidFill>
            </p:grpSpPr>
            <p:sp>
              <p:nvSpPr>
                <p:cNvPr id="168" name="パイ 167"/>
                <p:cNvSpPr/>
                <p:nvPr/>
              </p:nvSpPr>
              <p:spPr>
                <a:xfrm>
                  <a:off x="2739797" y="3056048"/>
                  <a:ext cx="730180" cy="730180"/>
                </a:xfrm>
                <a:prstGeom prst="pi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9" name="パイ 168"/>
                <p:cNvSpPr/>
                <p:nvPr/>
              </p:nvSpPr>
              <p:spPr>
                <a:xfrm>
                  <a:off x="2736920" y="3050202"/>
                  <a:ext cx="730180" cy="730180"/>
                </a:xfrm>
                <a:prstGeom prst="pie">
                  <a:avLst>
                    <a:gd name="adj1" fmla="val 5406778"/>
                    <a:gd name="adj2" fmla="val 789419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70" name="パイ 169"/>
                <p:cNvSpPr/>
                <p:nvPr/>
              </p:nvSpPr>
              <p:spPr>
                <a:xfrm>
                  <a:off x="2736920" y="3050202"/>
                  <a:ext cx="730180" cy="730180"/>
                </a:xfrm>
                <a:prstGeom prst="pie">
                  <a:avLst>
                    <a:gd name="adj1" fmla="val 10470102"/>
                    <a:gd name="adj2" fmla="val 1724593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71" name="パイ 170"/>
                <p:cNvSpPr/>
                <p:nvPr/>
              </p:nvSpPr>
              <p:spPr>
                <a:xfrm>
                  <a:off x="2736920" y="3050202"/>
                  <a:ext cx="730180" cy="730180"/>
                </a:xfrm>
                <a:prstGeom prst="pie">
                  <a:avLst>
                    <a:gd name="adj1" fmla="val 7670172"/>
                    <a:gd name="adj2" fmla="val 10728078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72" name="パイ 171"/>
                <p:cNvSpPr/>
                <p:nvPr/>
              </p:nvSpPr>
              <p:spPr>
                <a:xfrm>
                  <a:off x="2739797" y="3056048"/>
                  <a:ext cx="730180" cy="730180"/>
                </a:xfrm>
                <a:prstGeom prst="pie">
                  <a:avLst>
                    <a:gd name="adj1" fmla="val 20595162"/>
                    <a:gd name="adj2" fmla="val 352537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73" name="パイ 172"/>
                <p:cNvSpPr/>
                <p:nvPr/>
              </p:nvSpPr>
              <p:spPr>
                <a:xfrm>
                  <a:off x="2734043" y="3053305"/>
                  <a:ext cx="737094" cy="732923"/>
                </a:xfrm>
                <a:prstGeom prst="pie">
                  <a:avLst>
                    <a:gd name="adj1" fmla="val 16777693"/>
                    <a:gd name="adj2" fmla="val 2112285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54" name="グループ化 153"/>
              <p:cNvGrpSpPr/>
              <p:nvPr/>
            </p:nvGrpSpPr>
            <p:grpSpPr>
              <a:xfrm rot="9900000">
                <a:off x="3067541" y="3804434"/>
                <a:ext cx="389241" cy="388677"/>
                <a:chOff x="2734043" y="3050202"/>
                <a:chExt cx="737094" cy="736026"/>
              </a:xfrm>
              <a:solidFill>
                <a:srgbClr val="7030A0"/>
              </a:solidFill>
            </p:grpSpPr>
            <p:sp>
              <p:nvSpPr>
                <p:cNvPr id="162" name="パイ 161"/>
                <p:cNvSpPr/>
                <p:nvPr/>
              </p:nvSpPr>
              <p:spPr>
                <a:xfrm>
                  <a:off x="2739797" y="3056048"/>
                  <a:ext cx="730180" cy="730180"/>
                </a:xfrm>
                <a:prstGeom prst="pi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3" name="パイ 162"/>
                <p:cNvSpPr/>
                <p:nvPr/>
              </p:nvSpPr>
              <p:spPr>
                <a:xfrm>
                  <a:off x="2736920" y="3050202"/>
                  <a:ext cx="730180" cy="730180"/>
                </a:xfrm>
                <a:prstGeom prst="pie">
                  <a:avLst>
                    <a:gd name="adj1" fmla="val 5406778"/>
                    <a:gd name="adj2" fmla="val 78941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4" name="パイ 163"/>
                <p:cNvSpPr/>
                <p:nvPr/>
              </p:nvSpPr>
              <p:spPr>
                <a:xfrm>
                  <a:off x="2736920" y="3050202"/>
                  <a:ext cx="730180" cy="730180"/>
                </a:xfrm>
                <a:prstGeom prst="pie">
                  <a:avLst>
                    <a:gd name="adj1" fmla="val 10470102"/>
                    <a:gd name="adj2" fmla="val 1724593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5" name="パイ 164"/>
                <p:cNvSpPr/>
                <p:nvPr/>
              </p:nvSpPr>
              <p:spPr>
                <a:xfrm>
                  <a:off x="2736920" y="3050202"/>
                  <a:ext cx="730180" cy="730180"/>
                </a:xfrm>
                <a:prstGeom prst="pie">
                  <a:avLst>
                    <a:gd name="adj1" fmla="val 7670172"/>
                    <a:gd name="adj2" fmla="val 10728078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6" name="パイ 165"/>
                <p:cNvSpPr/>
                <p:nvPr/>
              </p:nvSpPr>
              <p:spPr>
                <a:xfrm>
                  <a:off x="2739797" y="3056048"/>
                  <a:ext cx="730180" cy="730180"/>
                </a:xfrm>
                <a:prstGeom prst="pie">
                  <a:avLst>
                    <a:gd name="adj1" fmla="val 20595162"/>
                    <a:gd name="adj2" fmla="val 3525373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7" name="パイ 166"/>
                <p:cNvSpPr/>
                <p:nvPr/>
              </p:nvSpPr>
              <p:spPr>
                <a:xfrm>
                  <a:off x="2734043" y="3053305"/>
                  <a:ext cx="737094" cy="732923"/>
                </a:xfrm>
                <a:prstGeom prst="pie">
                  <a:avLst>
                    <a:gd name="adj1" fmla="val 16777693"/>
                    <a:gd name="adj2" fmla="val 2112285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55" name="グループ化 154"/>
              <p:cNvGrpSpPr/>
              <p:nvPr/>
            </p:nvGrpSpPr>
            <p:grpSpPr>
              <a:xfrm rot="14400000">
                <a:off x="3387621" y="3804435"/>
                <a:ext cx="389241" cy="388677"/>
                <a:chOff x="2734043" y="3050202"/>
                <a:chExt cx="737094" cy="736026"/>
              </a:xfrm>
              <a:solidFill>
                <a:schemeClr val="accent3">
                  <a:lumMod val="75000"/>
                </a:schemeClr>
              </a:solidFill>
            </p:grpSpPr>
            <p:sp>
              <p:nvSpPr>
                <p:cNvPr id="156" name="パイ 155"/>
                <p:cNvSpPr/>
                <p:nvPr/>
              </p:nvSpPr>
              <p:spPr>
                <a:xfrm>
                  <a:off x="2739797" y="3056048"/>
                  <a:ext cx="730180" cy="730180"/>
                </a:xfrm>
                <a:prstGeom prst="pi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7" name="パイ 156"/>
                <p:cNvSpPr/>
                <p:nvPr/>
              </p:nvSpPr>
              <p:spPr>
                <a:xfrm>
                  <a:off x="2736920" y="3050202"/>
                  <a:ext cx="730180" cy="730180"/>
                </a:xfrm>
                <a:prstGeom prst="pie">
                  <a:avLst>
                    <a:gd name="adj1" fmla="val 5406778"/>
                    <a:gd name="adj2" fmla="val 78941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8" name="パイ 157"/>
                <p:cNvSpPr/>
                <p:nvPr/>
              </p:nvSpPr>
              <p:spPr>
                <a:xfrm>
                  <a:off x="2736919" y="3050202"/>
                  <a:ext cx="730180" cy="730180"/>
                </a:xfrm>
                <a:prstGeom prst="pie">
                  <a:avLst>
                    <a:gd name="adj1" fmla="val 12516853"/>
                    <a:gd name="adj2" fmla="val 1724593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9" name="パイ 158"/>
                <p:cNvSpPr/>
                <p:nvPr/>
              </p:nvSpPr>
              <p:spPr>
                <a:xfrm>
                  <a:off x="2736920" y="3050202"/>
                  <a:ext cx="730180" cy="730180"/>
                </a:xfrm>
                <a:prstGeom prst="pie">
                  <a:avLst>
                    <a:gd name="adj1" fmla="val 7670172"/>
                    <a:gd name="adj2" fmla="val 10728078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0" name="パイ 159"/>
                <p:cNvSpPr/>
                <p:nvPr/>
              </p:nvSpPr>
              <p:spPr>
                <a:xfrm>
                  <a:off x="2739797" y="3056048"/>
                  <a:ext cx="730180" cy="730180"/>
                </a:xfrm>
                <a:prstGeom prst="pie">
                  <a:avLst>
                    <a:gd name="adj1" fmla="val 20595162"/>
                    <a:gd name="adj2" fmla="val 352537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1" name="パイ 160"/>
                <p:cNvSpPr/>
                <p:nvPr/>
              </p:nvSpPr>
              <p:spPr>
                <a:xfrm>
                  <a:off x="2734043" y="3053305"/>
                  <a:ext cx="737094" cy="732923"/>
                </a:xfrm>
                <a:prstGeom prst="pie">
                  <a:avLst>
                    <a:gd name="adj1" fmla="val 16777693"/>
                    <a:gd name="adj2" fmla="val 2112285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grpSp>
          <p:nvGrpSpPr>
            <p:cNvPr id="137" name="グループ化 136"/>
            <p:cNvGrpSpPr/>
            <p:nvPr/>
          </p:nvGrpSpPr>
          <p:grpSpPr>
            <a:xfrm>
              <a:off x="2576736" y="4149080"/>
              <a:ext cx="1357486" cy="1395984"/>
              <a:chOff x="3662189" y="3404616"/>
              <a:chExt cx="1357486" cy="1395984"/>
            </a:xfrm>
          </p:grpSpPr>
          <p:sp>
            <p:nvSpPr>
              <p:cNvPr id="138" name="正方形/長方形 137"/>
              <p:cNvSpPr/>
              <p:nvPr/>
            </p:nvSpPr>
            <p:spPr>
              <a:xfrm>
                <a:off x="4286926" y="3404616"/>
                <a:ext cx="108012" cy="348419"/>
              </a:xfrm>
              <a:prstGeom prst="rect">
                <a:avLst/>
              </a:pr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50000"/>
                    </a:schemeClr>
                  </a:gs>
                  <a:gs pos="0">
                    <a:schemeClr val="bg1">
                      <a:lumMod val="50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9" name="台形 138"/>
              <p:cNvSpPr/>
              <p:nvPr/>
            </p:nvSpPr>
            <p:spPr>
              <a:xfrm>
                <a:off x="3662189" y="3717032"/>
                <a:ext cx="1357486" cy="936104"/>
              </a:xfrm>
              <a:prstGeom prst="trapezoid">
                <a:avLst>
                  <a:gd name="adj" fmla="val 2019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0" name="台形 139"/>
              <p:cNvSpPr/>
              <p:nvPr/>
            </p:nvSpPr>
            <p:spPr>
              <a:xfrm flipV="1">
                <a:off x="3662189" y="4653136"/>
                <a:ext cx="1357486" cy="147464"/>
              </a:xfrm>
              <a:prstGeom prst="trapezoid">
                <a:avLst>
                  <a:gd name="adj" fmla="val 46645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1" name="台形 140"/>
              <p:cNvSpPr/>
              <p:nvPr/>
            </p:nvSpPr>
            <p:spPr>
              <a:xfrm flipV="1">
                <a:off x="3740658" y="3404617"/>
                <a:ext cx="1200549" cy="105730"/>
              </a:xfrm>
              <a:prstGeom prst="trapezoid">
                <a:avLst>
                  <a:gd name="adj" fmla="val 20190"/>
                </a:avLst>
              </a:prstGeom>
              <a:gradFill>
                <a:gsLst>
                  <a:gs pos="50000">
                    <a:schemeClr val="accent5">
                      <a:lumMod val="60000"/>
                      <a:lumOff val="40000"/>
                    </a:schemeClr>
                  </a:gs>
                  <a:gs pos="100000">
                    <a:schemeClr val="accent5">
                      <a:lumMod val="75000"/>
                    </a:schemeClr>
                  </a:gs>
                  <a:gs pos="0">
                    <a:schemeClr val="accent5">
                      <a:lumMod val="75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2" name="台形 141"/>
              <p:cNvSpPr/>
              <p:nvPr/>
            </p:nvSpPr>
            <p:spPr>
              <a:xfrm>
                <a:off x="3890598" y="3717032"/>
                <a:ext cx="900668" cy="936104"/>
              </a:xfrm>
              <a:prstGeom prst="trapezoid">
                <a:avLst>
                  <a:gd name="adj" fmla="val 20190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3" name="台形 142"/>
              <p:cNvSpPr/>
              <p:nvPr/>
            </p:nvSpPr>
            <p:spPr>
              <a:xfrm flipV="1">
                <a:off x="3890598" y="4653136"/>
                <a:ext cx="900668" cy="147464"/>
              </a:xfrm>
              <a:prstGeom prst="trapezoid">
                <a:avLst>
                  <a:gd name="adj" fmla="val 46645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4" name="円/楕円 143"/>
              <p:cNvSpPr/>
              <p:nvPr/>
            </p:nvSpPr>
            <p:spPr>
              <a:xfrm>
                <a:off x="3820748" y="3765205"/>
                <a:ext cx="1040368" cy="834624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45" name="グループ化 144"/>
              <p:cNvGrpSpPr/>
              <p:nvPr/>
            </p:nvGrpSpPr>
            <p:grpSpPr>
              <a:xfrm>
                <a:off x="3899883" y="3817807"/>
                <a:ext cx="882098" cy="734554"/>
                <a:chOff x="3899883" y="3817807"/>
                <a:chExt cx="882098" cy="734554"/>
              </a:xfrm>
            </p:grpSpPr>
            <p:sp>
              <p:nvSpPr>
                <p:cNvPr id="146" name="円/楕円 145"/>
                <p:cNvSpPr/>
                <p:nvPr/>
              </p:nvSpPr>
              <p:spPr>
                <a:xfrm>
                  <a:off x="3899883" y="3817807"/>
                  <a:ext cx="882098" cy="73455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7" name="円/楕円 146"/>
                <p:cNvSpPr/>
                <p:nvPr/>
              </p:nvSpPr>
              <p:spPr>
                <a:xfrm>
                  <a:off x="4238451" y="4099744"/>
                  <a:ext cx="204962" cy="17068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8" name="二等辺三角形 147"/>
                <p:cNvSpPr/>
                <p:nvPr/>
              </p:nvSpPr>
              <p:spPr>
                <a:xfrm rot="7200000">
                  <a:off x="4483788" y="4082173"/>
                  <a:ext cx="45719" cy="376502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9" name="テキスト ボックス 148"/>
                <p:cNvSpPr txBox="1"/>
                <p:nvPr/>
              </p:nvSpPr>
              <p:spPr>
                <a:xfrm>
                  <a:off x="4269146" y="3861072"/>
                  <a:ext cx="143571" cy="11485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FadeUp">
                    <a:avLst>
                      <a:gd name="adj" fmla="val 10899"/>
                    </a:avLst>
                  </a:prstTxWarp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altLang="ja-JP" b="1" dirty="0" smtClean="0">
                      <a:solidFill>
                        <a:srgbClr val="4F81BD">
                          <a:lumMod val="50000"/>
                        </a:srgbClr>
                      </a:solidFill>
                      <a:latin typeface="Century" panose="02040604050505020304" pitchFamily="18" charset="0"/>
                      <a:ea typeface="ＭＳ Ｐゴシック"/>
                      <a:cs typeface="Arial" panose="020B0604020202020204" pitchFamily="34" charset="0"/>
                    </a:rPr>
                    <a:t>x</a:t>
                  </a:r>
                  <a:endParaRPr lang="ja-JP" altLang="en-US" b="1" dirty="0">
                    <a:solidFill>
                      <a:srgbClr val="4F81BD">
                        <a:lumMod val="50000"/>
                      </a:srgbClr>
                    </a:solidFill>
                    <a:latin typeface="Century" panose="02040604050505020304" pitchFamily="18" charset="0"/>
                    <a:ea typeface="ＭＳ Ｐゴシック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0" name="テキスト ボックス 149"/>
                <p:cNvSpPr txBox="1"/>
                <p:nvPr/>
              </p:nvSpPr>
              <p:spPr>
                <a:xfrm>
                  <a:off x="4269146" y="4386852"/>
                  <a:ext cx="143571" cy="11485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FadeUp">
                    <a:avLst>
                      <a:gd name="adj" fmla="val 10899"/>
                    </a:avLst>
                  </a:prstTxWarp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altLang="ja-JP" b="1" dirty="0" smtClean="0">
                      <a:solidFill>
                        <a:srgbClr val="4F81BD">
                          <a:lumMod val="50000"/>
                        </a:srgbClr>
                      </a:solidFill>
                      <a:latin typeface="Century" panose="02040604050505020304" pitchFamily="18" charset="0"/>
                      <a:ea typeface="ＭＳ Ｐゴシック"/>
                      <a:cs typeface="Arial" panose="020B0604020202020204" pitchFamily="34" charset="0"/>
                    </a:rPr>
                    <a:t>Y</a:t>
                  </a:r>
                  <a:endParaRPr lang="ja-JP" altLang="en-US" b="1" dirty="0">
                    <a:solidFill>
                      <a:srgbClr val="4F81BD">
                        <a:lumMod val="50000"/>
                      </a:srgbClr>
                    </a:solidFill>
                    <a:latin typeface="Century" panose="02040604050505020304" pitchFamily="18" charset="0"/>
                    <a:ea typeface="ＭＳ Ｐゴシック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1" name="テキスト ボックス 150"/>
                <p:cNvSpPr txBox="1"/>
                <p:nvPr/>
              </p:nvSpPr>
              <p:spPr>
                <a:xfrm>
                  <a:off x="3946810" y="4127656"/>
                  <a:ext cx="143571" cy="11485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FadeUp">
                    <a:avLst>
                      <a:gd name="adj" fmla="val 10899"/>
                    </a:avLst>
                  </a:prstTxWarp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altLang="ja-JP" b="1" dirty="0" smtClean="0">
                      <a:solidFill>
                        <a:srgbClr val="F79646">
                          <a:lumMod val="50000"/>
                        </a:srgbClr>
                      </a:solidFill>
                      <a:latin typeface="Century" panose="02040604050505020304" pitchFamily="18" charset="0"/>
                      <a:ea typeface="ＭＳ Ｐゴシック"/>
                      <a:cs typeface="Arial" panose="020B0604020202020204" pitchFamily="34" charset="0"/>
                    </a:rPr>
                    <a:t>N</a:t>
                  </a:r>
                  <a:endParaRPr lang="ja-JP" altLang="en-US" b="1" dirty="0">
                    <a:solidFill>
                      <a:srgbClr val="F79646">
                        <a:lumMod val="50000"/>
                      </a:srgbClr>
                    </a:solidFill>
                    <a:latin typeface="Century" panose="02040604050505020304" pitchFamily="18" charset="0"/>
                    <a:ea typeface="ＭＳ Ｐゴシック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2" name="テキスト ボックス 151"/>
                <p:cNvSpPr txBox="1"/>
                <p:nvPr/>
              </p:nvSpPr>
              <p:spPr>
                <a:xfrm>
                  <a:off x="4611396" y="4127656"/>
                  <a:ext cx="143571" cy="11485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FadeUp">
                    <a:avLst>
                      <a:gd name="adj" fmla="val 10899"/>
                    </a:avLst>
                  </a:prstTxWarp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altLang="ja-JP" b="1" dirty="0" smtClean="0">
                      <a:solidFill>
                        <a:srgbClr val="9BBB59">
                          <a:lumMod val="50000"/>
                        </a:srgbClr>
                      </a:solidFill>
                      <a:latin typeface="Century" panose="02040604050505020304" pitchFamily="18" charset="0"/>
                      <a:ea typeface="ＭＳ Ｐゴシック"/>
                      <a:cs typeface="Arial" panose="020B0604020202020204" pitchFamily="34" charset="0"/>
                    </a:rPr>
                    <a:t>Z</a:t>
                  </a:r>
                  <a:endParaRPr lang="ja-JP" altLang="en-US" b="1" dirty="0">
                    <a:solidFill>
                      <a:srgbClr val="9BBB59">
                        <a:lumMod val="50000"/>
                      </a:srgbClr>
                    </a:solidFill>
                    <a:latin typeface="Century" panose="02040604050505020304" pitchFamily="18" charset="0"/>
                    <a:ea typeface="ＭＳ Ｐゴシック"/>
                    <a:cs typeface="Arial" panose="020B0604020202020204" pitchFamily="34" charset="0"/>
                  </a:endParaRPr>
                </a:p>
              </p:txBody>
            </p:sp>
          </p:grpSp>
        </p:grpSp>
      </p:grpSp>
      <p:grpSp>
        <p:nvGrpSpPr>
          <p:cNvPr id="174" name="グループ化 173"/>
          <p:cNvGrpSpPr/>
          <p:nvPr/>
        </p:nvGrpSpPr>
        <p:grpSpPr>
          <a:xfrm>
            <a:off x="645635" y="689323"/>
            <a:ext cx="1129077" cy="1733835"/>
            <a:chOff x="2655205" y="897894"/>
            <a:chExt cx="1357486" cy="2084585"/>
          </a:xfrm>
        </p:grpSpPr>
        <p:grpSp>
          <p:nvGrpSpPr>
            <p:cNvPr id="175" name="グループ化 174"/>
            <p:cNvGrpSpPr/>
            <p:nvPr/>
          </p:nvGrpSpPr>
          <p:grpSpPr>
            <a:xfrm>
              <a:off x="2805145" y="897894"/>
              <a:ext cx="1090622" cy="717604"/>
              <a:chOff x="2861882" y="996099"/>
              <a:chExt cx="752055" cy="787982"/>
            </a:xfrm>
          </p:grpSpPr>
          <p:sp>
            <p:nvSpPr>
              <p:cNvPr id="192" name="1 つの角を丸めた四角形 191"/>
              <p:cNvSpPr/>
              <p:nvPr/>
            </p:nvSpPr>
            <p:spPr>
              <a:xfrm>
                <a:off x="2861882" y="1431112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3" name="1 つの角を丸めた四角形 192"/>
              <p:cNvSpPr/>
              <p:nvPr/>
            </p:nvSpPr>
            <p:spPr>
              <a:xfrm>
                <a:off x="2974324" y="1600667"/>
                <a:ext cx="64303" cy="183409"/>
              </a:xfrm>
              <a:prstGeom prst="round1Rect">
                <a:avLst>
                  <a:gd name="adj" fmla="val 50000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4" name="1 つの角を丸めた四角形 193"/>
              <p:cNvSpPr/>
              <p:nvPr/>
            </p:nvSpPr>
            <p:spPr>
              <a:xfrm>
                <a:off x="2861882" y="1320158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5" name="1 つの角を丸めた四角形 194"/>
              <p:cNvSpPr/>
              <p:nvPr/>
            </p:nvSpPr>
            <p:spPr>
              <a:xfrm>
                <a:off x="2974324" y="1489713"/>
                <a:ext cx="64303" cy="183409"/>
              </a:xfrm>
              <a:prstGeom prst="round1Rect">
                <a:avLst>
                  <a:gd name="adj" fmla="val 50000"/>
                </a:avLst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6" name="1 つの角を丸めた四角形 195"/>
              <p:cNvSpPr/>
              <p:nvPr/>
            </p:nvSpPr>
            <p:spPr>
              <a:xfrm>
                <a:off x="2861882" y="1180010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7" name="1 つの角を丸めた四角形 196"/>
              <p:cNvSpPr/>
              <p:nvPr/>
            </p:nvSpPr>
            <p:spPr>
              <a:xfrm>
                <a:off x="2974324" y="1349566"/>
                <a:ext cx="64303" cy="183409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98" name="グループ化 197"/>
              <p:cNvGrpSpPr/>
              <p:nvPr/>
            </p:nvGrpSpPr>
            <p:grpSpPr>
              <a:xfrm>
                <a:off x="3085720" y="996099"/>
                <a:ext cx="61492" cy="787976"/>
                <a:chOff x="3085720" y="1215894"/>
                <a:chExt cx="61492" cy="568182"/>
              </a:xfrm>
            </p:grpSpPr>
            <p:sp>
              <p:nvSpPr>
                <p:cNvPr id="214" name="1 つの角を丸めた四角形 213"/>
                <p:cNvSpPr/>
                <p:nvPr/>
              </p:nvSpPr>
              <p:spPr>
                <a:xfrm>
                  <a:off x="3085720" y="1431112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5" name="1 つの角を丸めた四角形 214"/>
                <p:cNvSpPr/>
                <p:nvPr/>
              </p:nvSpPr>
              <p:spPr>
                <a:xfrm>
                  <a:off x="3085720" y="1339940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6" name="1 つの角を丸めた四角形 215"/>
                <p:cNvSpPr/>
                <p:nvPr/>
              </p:nvSpPr>
              <p:spPr>
                <a:xfrm>
                  <a:off x="3085720" y="1215894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99" name="グループ化 198"/>
              <p:cNvGrpSpPr/>
              <p:nvPr/>
            </p:nvGrpSpPr>
            <p:grpSpPr>
              <a:xfrm>
                <a:off x="3200020" y="1068111"/>
                <a:ext cx="61492" cy="715970"/>
                <a:chOff x="3200020" y="1204521"/>
                <a:chExt cx="61492" cy="579555"/>
              </a:xfrm>
            </p:grpSpPr>
            <p:sp>
              <p:nvSpPr>
                <p:cNvPr id="211" name="1 つの角を丸めた四角形 210"/>
                <p:cNvSpPr/>
                <p:nvPr/>
              </p:nvSpPr>
              <p:spPr>
                <a:xfrm>
                  <a:off x="3200020" y="1431112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2" name="1 つの角を丸めた四角形 211"/>
                <p:cNvSpPr/>
                <p:nvPr/>
              </p:nvSpPr>
              <p:spPr>
                <a:xfrm>
                  <a:off x="3200020" y="1333671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3" name="1 つの角を丸めた四角形 212"/>
                <p:cNvSpPr/>
                <p:nvPr/>
              </p:nvSpPr>
              <p:spPr>
                <a:xfrm>
                  <a:off x="3200020" y="1204521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00" name="グループ化 199"/>
              <p:cNvGrpSpPr/>
              <p:nvPr/>
            </p:nvGrpSpPr>
            <p:grpSpPr>
              <a:xfrm>
                <a:off x="3314320" y="1302467"/>
                <a:ext cx="61492" cy="481609"/>
                <a:chOff x="3314320" y="1135378"/>
                <a:chExt cx="61492" cy="648698"/>
              </a:xfrm>
            </p:grpSpPr>
            <p:sp>
              <p:nvSpPr>
                <p:cNvPr id="208" name="1 つの角を丸めた四角形 207"/>
                <p:cNvSpPr/>
                <p:nvPr/>
              </p:nvSpPr>
              <p:spPr>
                <a:xfrm>
                  <a:off x="3314320" y="1431112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9" name="1 つの角を丸めた四角形 208"/>
                <p:cNvSpPr/>
                <p:nvPr/>
              </p:nvSpPr>
              <p:spPr>
                <a:xfrm>
                  <a:off x="3314320" y="1295552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0" name="1 つの角を丸めた四角形 209"/>
                <p:cNvSpPr/>
                <p:nvPr/>
              </p:nvSpPr>
              <p:spPr>
                <a:xfrm>
                  <a:off x="3314320" y="1135378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201" name="1 つの角を丸めた四角形 200"/>
              <p:cNvSpPr/>
              <p:nvPr/>
            </p:nvSpPr>
            <p:spPr>
              <a:xfrm>
                <a:off x="3433383" y="1431112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2" name="1 つの角を丸めた四角形 201"/>
              <p:cNvSpPr/>
              <p:nvPr/>
            </p:nvSpPr>
            <p:spPr>
              <a:xfrm>
                <a:off x="3433383" y="1320158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3" name="1 つの角を丸めた四角形 202"/>
              <p:cNvSpPr/>
              <p:nvPr/>
            </p:nvSpPr>
            <p:spPr>
              <a:xfrm>
                <a:off x="3433383" y="1180010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04" name="グループ化 203"/>
              <p:cNvGrpSpPr/>
              <p:nvPr/>
            </p:nvGrpSpPr>
            <p:grpSpPr>
              <a:xfrm>
                <a:off x="3552445" y="1363660"/>
                <a:ext cx="61492" cy="420416"/>
                <a:chOff x="3552445" y="1099037"/>
                <a:chExt cx="61492" cy="685039"/>
              </a:xfrm>
            </p:grpSpPr>
            <p:sp>
              <p:nvSpPr>
                <p:cNvPr id="205" name="1 つの角を丸めた四角形 204"/>
                <p:cNvSpPr/>
                <p:nvPr/>
              </p:nvSpPr>
              <p:spPr>
                <a:xfrm>
                  <a:off x="3552445" y="1431112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6" name="1 つの角を丸めた四角形 205"/>
                <p:cNvSpPr/>
                <p:nvPr/>
              </p:nvSpPr>
              <p:spPr>
                <a:xfrm>
                  <a:off x="3552445" y="1275518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7" name="1 つの角を丸めた四角形 206"/>
                <p:cNvSpPr/>
                <p:nvPr/>
              </p:nvSpPr>
              <p:spPr>
                <a:xfrm>
                  <a:off x="3552445" y="1099037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176" name="グループ化 175"/>
            <p:cNvGrpSpPr/>
            <p:nvPr/>
          </p:nvGrpSpPr>
          <p:grpSpPr>
            <a:xfrm>
              <a:off x="2655205" y="1586495"/>
              <a:ext cx="1357486" cy="1395984"/>
              <a:chOff x="3662189" y="3404616"/>
              <a:chExt cx="1357486" cy="1395984"/>
            </a:xfrm>
          </p:grpSpPr>
          <p:sp>
            <p:nvSpPr>
              <p:cNvPr id="177" name="正方形/長方形 176"/>
              <p:cNvSpPr/>
              <p:nvPr/>
            </p:nvSpPr>
            <p:spPr>
              <a:xfrm>
                <a:off x="4286926" y="3404616"/>
                <a:ext cx="108012" cy="348419"/>
              </a:xfrm>
              <a:prstGeom prst="rect">
                <a:avLst/>
              </a:pr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50000"/>
                    </a:schemeClr>
                  </a:gs>
                  <a:gs pos="0">
                    <a:schemeClr val="bg1">
                      <a:lumMod val="50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8" name="台形 177"/>
              <p:cNvSpPr/>
              <p:nvPr/>
            </p:nvSpPr>
            <p:spPr>
              <a:xfrm>
                <a:off x="3662189" y="3717032"/>
                <a:ext cx="1357486" cy="936104"/>
              </a:xfrm>
              <a:prstGeom prst="trapezoid">
                <a:avLst>
                  <a:gd name="adj" fmla="val 2019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9" name="台形 178"/>
              <p:cNvSpPr/>
              <p:nvPr/>
            </p:nvSpPr>
            <p:spPr>
              <a:xfrm flipV="1">
                <a:off x="3662189" y="4653136"/>
                <a:ext cx="1357486" cy="147464"/>
              </a:xfrm>
              <a:prstGeom prst="trapezoid">
                <a:avLst>
                  <a:gd name="adj" fmla="val 46645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0" name="台形 179"/>
              <p:cNvSpPr/>
              <p:nvPr/>
            </p:nvSpPr>
            <p:spPr>
              <a:xfrm flipV="1">
                <a:off x="3740658" y="3404617"/>
                <a:ext cx="1200549" cy="105730"/>
              </a:xfrm>
              <a:prstGeom prst="trapezoid">
                <a:avLst>
                  <a:gd name="adj" fmla="val 20190"/>
                </a:avLst>
              </a:prstGeom>
              <a:gradFill>
                <a:gsLst>
                  <a:gs pos="50000">
                    <a:schemeClr val="accent5">
                      <a:lumMod val="60000"/>
                      <a:lumOff val="40000"/>
                    </a:schemeClr>
                  </a:gs>
                  <a:gs pos="100000">
                    <a:schemeClr val="accent5">
                      <a:lumMod val="75000"/>
                    </a:schemeClr>
                  </a:gs>
                  <a:gs pos="0">
                    <a:schemeClr val="accent5">
                      <a:lumMod val="75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1" name="台形 180"/>
              <p:cNvSpPr/>
              <p:nvPr/>
            </p:nvSpPr>
            <p:spPr>
              <a:xfrm>
                <a:off x="3890598" y="3717032"/>
                <a:ext cx="900668" cy="936104"/>
              </a:xfrm>
              <a:prstGeom prst="trapezoid">
                <a:avLst>
                  <a:gd name="adj" fmla="val 20190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2" name="台形 181"/>
              <p:cNvSpPr/>
              <p:nvPr/>
            </p:nvSpPr>
            <p:spPr>
              <a:xfrm flipV="1">
                <a:off x="3890598" y="4653136"/>
                <a:ext cx="900668" cy="147464"/>
              </a:xfrm>
              <a:prstGeom prst="trapezoid">
                <a:avLst>
                  <a:gd name="adj" fmla="val 46645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3" name="円/楕円 182"/>
              <p:cNvSpPr/>
              <p:nvPr/>
            </p:nvSpPr>
            <p:spPr>
              <a:xfrm>
                <a:off x="3820748" y="3765205"/>
                <a:ext cx="1040368" cy="834624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84" name="グループ化 183"/>
              <p:cNvGrpSpPr/>
              <p:nvPr/>
            </p:nvGrpSpPr>
            <p:grpSpPr>
              <a:xfrm>
                <a:off x="3899883" y="3817807"/>
                <a:ext cx="882098" cy="734554"/>
                <a:chOff x="3899883" y="3817807"/>
                <a:chExt cx="882098" cy="734554"/>
              </a:xfrm>
            </p:grpSpPr>
            <p:sp>
              <p:nvSpPr>
                <p:cNvPr id="185" name="円/楕円 184"/>
                <p:cNvSpPr/>
                <p:nvPr/>
              </p:nvSpPr>
              <p:spPr>
                <a:xfrm>
                  <a:off x="3899883" y="3817807"/>
                  <a:ext cx="882098" cy="73455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6" name="円/楕円 185"/>
                <p:cNvSpPr/>
                <p:nvPr/>
              </p:nvSpPr>
              <p:spPr>
                <a:xfrm>
                  <a:off x="4238451" y="4099744"/>
                  <a:ext cx="204962" cy="17068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7" name="二等辺三角形 186"/>
                <p:cNvSpPr/>
                <p:nvPr/>
              </p:nvSpPr>
              <p:spPr>
                <a:xfrm rot="7200000">
                  <a:off x="4483788" y="4082173"/>
                  <a:ext cx="45719" cy="376502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8" name="テキスト ボックス 187"/>
                <p:cNvSpPr txBox="1"/>
                <p:nvPr/>
              </p:nvSpPr>
              <p:spPr>
                <a:xfrm>
                  <a:off x="4269146" y="3861072"/>
                  <a:ext cx="143571" cy="11485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FadeUp">
                    <a:avLst>
                      <a:gd name="adj" fmla="val 10899"/>
                    </a:avLst>
                  </a:prstTxWarp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altLang="ja-JP" b="1" dirty="0" smtClean="0">
                      <a:solidFill>
                        <a:srgbClr val="4F81BD">
                          <a:lumMod val="50000"/>
                        </a:srgbClr>
                      </a:solidFill>
                      <a:latin typeface="Century" panose="02040604050505020304" pitchFamily="18" charset="0"/>
                      <a:ea typeface="ＭＳ Ｐゴシック"/>
                      <a:cs typeface="Arial" panose="020B0604020202020204" pitchFamily="34" charset="0"/>
                    </a:rPr>
                    <a:t>x</a:t>
                  </a:r>
                  <a:endParaRPr lang="ja-JP" altLang="en-US" b="1" dirty="0">
                    <a:solidFill>
                      <a:srgbClr val="4F81BD">
                        <a:lumMod val="50000"/>
                      </a:srgbClr>
                    </a:solidFill>
                    <a:latin typeface="Century" panose="02040604050505020304" pitchFamily="18" charset="0"/>
                    <a:ea typeface="ＭＳ Ｐゴシック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9" name="テキスト ボックス 188"/>
                <p:cNvSpPr txBox="1"/>
                <p:nvPr/>
              </p:nvSpPr>
              <p:spPr>
                <a:xfrm>
                  <a:off x="4269146" y="4386852"/>
                  <a:ext cx="143571" cy="11485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FadeUp">
                    <a:avLst>
                      <a:gd name="adj" fmla="val 10899"/>
                    </a:avLst>
                  </a:prstTxWarp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altLang="ja-JP" b="1" dirty="0" smtClean="0">
                      <a:solidFill>
                        <a:srgbClr val="4F81BD">
                          <a:lumMod val="50000"/>
                        </a:srgbClr>
                      </a:solidFill>
                      <a:latin typeface="Century" panose="02040604050505020304" pitchFamily="18" charset="0"/>
                      <a:ea typeface="ＭＳ Ｐゴシック"/>
                      <a:cs typeface="Arial" panose="020B0604020202020204" pitchFamily="34" charset="0"/>
                    </a:rPr>
                    <a:t>Y</a:t>
                  </a:r>
                  <a:endParaRPr lang="ja-JP" altLang="en-US" b="1" dirty="0">
                    <a:solidFill>
                      <a:srgbClr val="4F81BD">
                        <a:lumMod val="50000"/>
                      </a:srgbClr>
                    </a:solidFill>
                    <a:latin typeface="Century" panose="02040604050505020304" pitchFamily="18" charset="0"/>
                    <a:ea typeface="ＭＳ Ｐゴシック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0" name="テキスト ボックス 189"/>
                <p:cNvSpPr txBox="1"/>
                <p:nvPr/>
              </p:nvSpPr>
              <p:spPr>
                <a:xfrm>
                  <a:off x="3946810" y="4127656"/>
                  <a:ext cx="143571" cy="11485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FadeUp">
                    <a:avLst>
                      <a:gd name="adj" fmla="val 10899"/>
                    </a:avLst>
                  </a:prstTxWarp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altLang="ja-JP" b="1" dirty="0" smtClean="0">
                      <a:solidFill>
                        <a:srgbClr val="F79646">
                          <a:lumMod val="50000"/>
                        </a:srgbClr>
                      </a:solidFill>
                      <a:latin typeface="Century" panose="02040604050505020304" pitchFamily="18" charset="0"/>
                      <a:ea typeface="ＭＳ Ｐゴシック"/>
                      <a:cs typeface="Arial" panose="020B0604020202020204" pitchFamily="34" charset="0"/>
                    </a:rPr>
                    <a:t>N</a:t>
                  </a:r>
                  <a:endParaRPr lang="ja-JP" altLang="en-US" b="1" dirty="0">
                    <a:solidFill>
                      <a:srgbClr val="F79646">
                        <a:lumMod val="50000"/>
                      </a:srgbClr>
                    </a:solidFill>
                    <a:latin typeface="Century" panose="02040604050505020304" pitchFamily="18" charset="0"/>
                    <a:ea typeface="ＭＳ Ｐゴシック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1" name="テキスト ボックス 190"/>
                <p:cNvSpPr txBox="1"/>
                <p:nvPr/>
              </p:nvSpPr>
              <p:spPr>
                <a:xfrm>
                  <a:off x="4611396" y="4127656"/>
                  <a:ext cx="143571" cy="11485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FadeUp">
                    <a:avLst>
                      <a:gd name="adj" fmla="val 10899"/>
                    </a:avLst>
                  </a:prstTxWarp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altLang="ja-JP" b="1" dirty="0" smtClean="0">
                      <a:solidFill>
                        <a:srgbClr val="9BBB59">
                          <a:lumMod val="50000"/>
                        </a:srgbClr>
                      </a:solidFill>
                      <a:latin typeface="Century" panose="02040604050505020304" pitchFamily="18" charset="0"/>
                      <a:ea typeface="ＭＳ Ｐゴシック"/>
                      <a:cs typeface="Arial" panose="020B0604020202020204" pitchFamily="34" charset="0"/>
                    </a:rPr>
                    <a:t>Z</a:t>
                  </a:r>
                  <a:endParaRPr lang="ja-JP" altLang="en-US" b="1" dirty="0">
                    <a:solidFill>
                      <a:srgbClr val="9BBB59">
                        <a:lumMod val="50000"/>
                      </a:srgbClr>
                    </a:solidFill>
                    <a:latin typeface="Century" panose="02040604050505020304" pitchFamily="18" charset="0"/>
                    <a:ea typeface="ＭＳ Ｐゴシック"/>
                    <a:cs typeface="Arial" panose="020B0604020202020204" pitchFamily="34" charset="0"/>
                  </a:endParaRPr>
                </a:p>
              </p:txBody>
            </p:sp>
          </p:grpSp>
        </p:grpSp>
      </p:grpSp>
      <p:grpSp>
        <p:nvGrpSpPr>
          <p:cNvPr id="217" name="グループ化 216"/>
          <p:cNvGrpSpPr/>
          <p:nvPr/>
        </p:nvGrpSpPr>
        <p:grpSpPr>
          <a:xfrm>
            <a:off x="610580" y="2687852"/>
            <a:ext cx="1129077" cy="1703744"/>
            <a:chOff x="4953905" y="934073"/>
            <a:chExt cx="1357486" cy="2048406"/>
          </a:xfrm>
        </p:grpSpPr>
        <p:grpSp>
          <p:nvGrpSpPr>
            <p:cNvPr id="218" name="グループ化 217"/>
            <p:cNvGrpSpPr/>
            <p:nvPr/>
          </p:nvGrpSpPr>
          <p:grpSpPr>
            <a:xfrm>
              <a:off x="5205020" y="934073"/>
              <a:ext cx="804714" cy="705202"/>
              <a:chOff x="5392799" y="3819678"/>
              <a:chExt cx="918959" cy="805320"/>
            </a:xfrm>
          </p:grpSpPr>
          <p:grpSp>
            <p:nvGrpSpPr>
              <p:cNvPr id="235" name="グループ化 234"/>
              <p:cNvGrpSpPr/>
              <p:nvPr/>
            </p:nvGrpSpPr>
            <p:grpSpPr>
              <a:xfrm>
                <a:off x="5392799" y="3819678"/>
                <a:ext cx="214291" cy="805320"/>
                <a:chOff x="5392799" y="3819678"/>
                <a:chExt cx="214291" cy="805320"/>
              </a:xfrm>
            </p:grpSpPr>
            <p:sp>
              <p:nvSpPr>
                <p:cNvPr id="251" name="円/楕円 250"/>
                <p:cNvSpPr/>
                <p:nvPr/>
              </p:nvSpPr>
              <p:spPr>
                <a:xfrm>
                  <a:off x="5401040" y="3819678"/>
                  <a:ext cx="197810" cy="19781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2" name="台形 251"/>
                <p:cNvSpPr/>
                <p:nvPr/>
              </p:nvSpPr>
              <p:spPr>
                <a:xfrm rot="10800000">
                  <a:off x="540815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3" name="台形 252"/>
                <p:cNvSpPr/>
                <p:nvPr/>
              </p:nvSpPr>
              <p:spPr>
                <a:xfrm rot="10800000">
                  <a:off x="550340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4" name="片側の 2 つの角を切り取った四角形 253"/>
                <p:cNvSpPr/>
                <p:nvPr/>
              </p:nvSpPr>
              <p:spPr>
                <a:xfrm>
                  <a:off x="5392799" y="4017488"/>
                  <a:ext cx="214291" cy="347616"/>
                </a:xfrm>
                <a:prstGeom prst="snip2SameRect">
                  <a:avLst>
                    <a:gd name="adj1" fmla="val 32965"/>
                    <a:gd name="adj2" fmla="val 0"/>
                  </a:avLst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36" name="グループ化 235"/>
              <p:cNvGrpSpPr/>
              <p:nvPr/>
            </p:nvGrpSpPr>
            <p:grpSpPr>
              <a:xfrm>
                <a:off x="5632647" y="3819678"/>
                <a:ext cx="214291" cy="805320"/>
                <a:chOff x="5392799" y="3819678"/>
                <a:chExt cx="214291" cy="805320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247" name="円/楕円 246"/>
                <p:cNvSpPr/>
                <p:nvPr/>
              </p:nvSpPr>
              <p:spPr>
                <a:xfrm>
                  <a:off x="5401040" y="3819678"/>
                  <a:ext cx="197810" cy="19781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8" name="台形 247"/>
                <p:cNvSpPr/>
                <p:nvPr/>
              </p:nvSpPr>
              <p:spPr>
                <a:xfrm rot="10800000">
                  <a:off x="540815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9" name="台形 248"/>
                <p:cNvSpPr/>
                <p:nvPr/>
              </p:nvSpPr>
              <p:spPr>
                <a:xfrm rot="10800000">
                  <a:off x="550340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0" name="片側の 2 つの角を切り取った四角形 249"/>
                <p:cNvSpPr/>
                <p:nvPr/>
              </p:nvSpPr>
              <p:spPr>
                <a:xfrm>
                  <a:off x="5392799" y="4017488"/>
                  <a:ext cx="214291" cy="347616"/>
                </a:xfrm>
                <a:prstGeom prst="snip2SameRect">
                  <a:avLst>
                    <a:gd name="adj1" fmla="val 32965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37" name="グループ化 236"/>
              <p:cNvGrpSpPr/>
              <p:nvPr/>
            </p:nvGrpSpPr>
            <p:grpSpPr>
              <a:xfrm>
                <a:off x="5857619" y="3819678"/>
                <a:ext cx="214291" cy="805320"/>
                <a:chOff x="5392799" y="3819678"/>
                <a:chExt cx="214291" cy="805320"/>
              </a:xfrm>
            </p:grpSpPr>
            <p:sp>
              <p:nvSpPr>
                <p:cNvPr id="243" name="円/楕円 242"/>
                <p:cNvSpPr/>
                <p:nvPr/>
              </p:nvSpPr>
              <p:spPr>
                <a:xfrm>
                  <a:off x="5401040" y="3819678"/>
                  <a:ext cx="197810" cy="19781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4" name="台形 243"/>
                <p:cNvSpPr/>
                <p:nvPr/>
              </p:nvSpPr>
              <p:spPr>
                <a:xfrm rot="10800000">
                  <a:off x="540815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5" name="台形 244"/>
                <p:cNvSpPr/>
                <p:nvPr/>
              </p:nvSpPr>
              <p:spPr>
                <a:xfrm rot="10800000">
                  <a:off x="550340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6" name="片側の 2 つの角を切り取った四角形 245"/>
                <p:cNvSpPr/>
                <p:nvPr/>
              </p:nvSpPr>
              <p:spPr>
                <a:xfrm>
                  <a:off x="5392799" y="4017488"/>
                  <a:ext cx="214291" cy="347616"/>
                </a:xfrm>
                <a:prstGeom prst="snip2SameRect">
                  <a:avLst>
                    <a:gd name="adj1" fmla="val 32965"/>
                    <a:gd name="adj2" fmla="val 0"/>
                  </a:avLst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38" name="グループ化 237"/>
              <p:cNvGrpSpPr/>
              <p:nvPr/>
            </p:nvGrpSpPr>
            <p:grpSpPr>
              <a:xfrm>
                <a:off x="6097467" y="3819678"/>
                <a:ext cx="214291" cy="805320"/>
                <a:chOff x="5392799" y="3819678"/>
                <a:chExt cx="214291" cy="805320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239" name="円/楕円 238"/>
                <p:cNvSpPr/>
                <p:nvPr/>
              </p:nvSpPr>
              <p:spPr>
                <a:xfrm>
                  <a:off x="5401040" y="3819678"/>
                  <a:ext cx="197810" cy="19781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0" name="台形 239"/>
                <p:cNvSpPr/>
                <p:nvPr/>
              </p:nvSpPr>
              <p:spPr>
                <a:xfrm rot="10800000">
                  <a:off x="540815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1" name="台形 240"/>
                <p:cNvSpPr/>
                <p:nvPr/>
              </p:nvSpPr>
              <p:spPr>
                <a:xfrm rot="10800000">
                  <a:off x="550340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2" name="片側の 2 つの角を切り取った四角形 241"/>
                <p:cNvSpPr/>
                <p:nvPr/>
              </p:nvSpPr>
              <p:spPr>
                <a:xfrm>
                  <a:off x="5392799" y="4017488"/>
                  <a:ext cx="214291" cy="347616"/>
                </a:xfrm>
                <a:prstGeom prst="snip2SameRect">
                  <a:avLst>
                    <a:gd name="adj1" fmla="val 32965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219" name="グループ化 218"/>
            <p:cNvGrpSpPr/>
            <p:nvPr/>
          </p:nvGrpSpPr>
          <p:grpSpPr>
            <a:xfrm>
              <a:off x="4953905" y="1586495"/>
              <a:ext cx="1357486" cy="1395984"/>
              <a:chOff x="3662189" y="3404616"/>
              <a:chExt cx="1357486" cy="1395984"/>
            </a:xfrm>
          </p:grpSpPr>
          <p:sp>
            <p:nvSpPr>
              <p:cNvPr id="220" name="正方形/長方形 219"/>
              <p:cNvSpPr/>
              <p:nvPr/>
            </p:nvSpPr>
            <p:spPr>
              <a:xfrm>
                <a:off x="4286926" y="3404616"/>
                <a:ext cx="108012" cy="348419"/>
              </a:xfrm>
              <a:prstGeom prst="rect">
                <a:avLst/>
              </a:pr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50000"/>
                    </a:schemeClr>
                  </a:gs>
                  <a:gs pos="0">
                    <a:schemeClr val="bg1">
                      <a:lumMod val="50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1" name="台形 220"/>
              <p:cNvSpPr/>
              <p:nvPr/>
            </p:nvSpPr>
            <p:spPr>
              <a:xfrm>
                <a:off x="3662189" y="3717032"/>
                <a:ext cx="1357486" cy="936104"/>
              </a:xfrm>
              <a:prstGeom prst="trapezoid">
                <a:avLst>
                  <a:gd name="adj" fmla="val 2019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2" name="台形 221"/>
              <p:cNvSpPr/>
              <p:nvPr/>
            </p:nvSpPr>
            <p:spPr>
              <a:xfrm flipV="1">
                <a:off x="3662189" y="4653136"/>
                <a:ext cx="1357486" cy="147464"/>
              </a:xfrm>
              <a:prstGeom prst="trapezoid">
                <a:avLst>
                  <a:gd name="adj" fmla="val 46645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3" name="台形 222"/>
              <p:cNvSpPr/>
              <p:nvPr/>
            </p:nvSpPr>
            <p:spPr>
              <a:xfrm flipV="1">
                <a:off x="3740658" y="3404617"/>
                <a:ext cx="1200549" cy="105730"/>
              </a:xfrm>
              <a:prstGeom prst="trapezoid">
                <a:avLst>
                  <a:gd name="adj" fmla="val 20190"/>
                </a:avLst>
              </a:prstGeom>
              <a:gradFill>
                <a:gsLst>
                  <a:gs pos="50000">
                    <a:schemeClr val="accent5">
                      <a:lumMod val="60000"/>
                      <a:lumOff val="40000"/>
                    </a:schemeClr>
                  </a:gs>
                  <a:gs pos="100000">
                    <a:schemeClr val="accent5">
                      <a:lumMod val="75000"/>
                    </a:schemeClr>
                  </a:gs>
                  <a:gs pos="0">
                    <a:schemeClr val="accent5">
                      <a:lumMod val="75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4" name="台形 223"/>
              <p:cNvSpPr/>
              <p:nvPr/>
            </p:nvSpPr>
            <p:spPr>
              <a:xfrm>
                <a:off x="3890598" y="3717032"/>
                <a:ext cx="900668" cy="936104"/>
              </a:xfrm>
              <a:prstGeom prst="trapezoid">
                <a:avLst>
                  <a:gd name="adj" fmla="val 20190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5" name="台形 224"/>
              <p:cNvSpPr/>
              <p:nvPr/>
            </p:nvSpPr>
            <p:spPr>
              <a:xfrm flipV="1">
                <a:off x="3890598" y="4653136"/>
                <a:ext cx="900668" cy="147464"/>
              </a:xfrm>
              <a:prstGeom prst="trapezoid">
                <a:avLst>
                  <a:gd name="adj" fmla="val 46645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6" name="円/楕円 225"/>
              <p:cNvSpPr/>
              <p:nvPr/>
            </p:nvSpPr>
            <p:spPr>
              <a:xfrm>
                <a:off x="3820748" y="3765205"/>
                <a:ext cx="1040368" cy="834624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27" name="グループ化 226"/>
              <p:cNvGrpSpPr/>
              <p:nvPr/>
            </p:nvGrpSpPr>
            <p:grpSpPr>
              <a:xfrm>
                <a:off x="3899883" y="3817807"/>
                <a:ext cx="882098" cy="734554"/>
                <a:chOff x="3899883" y="3817807"/>
                <a:chExt cx="882098" cy="734554"/>
              </a:xfrm>
            </p:grpSpPr>
            <p:sp>
              <p:nvSpPr>
                <p:cNvPr id="228" name="円/楕円 227"/>
                <p:cNvSpPr/>
                <p:nvPr/>
              </p:nvSpPr>
              <p:spPr>
                <a:xfrm>
                  <a:off x="3899883" y="3817807"/>
                  <a:ext cx="882098" cy="73455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9" name="円/楕円 228"/>
                <p:cNvSpPr/>
                <p:nvPr/>
              </p:nvSpPr>
              <p:spPr>
                <a:xfrm>
                  <a:off x="4238451" y="4099744"/>
                  <a:ext cx="204962" cy="17068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0" name="二等辺三角形 229"/>
                <p:cNvSpPr/>
                <p:nvPr/>
              </p:nvSpPr>
              <p:spPr>
                <a:xfrm rot="7200000">
                  <a:off x="4483788" y="4082173"/>
                  <a:ext cx="45719" cy="376502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1" name="テキスト ボックス 230"/>
                <p:cNvSpPr txBox="1"/>
                <p:nvPr/>
              </p:nvSpPr>
              <p:spPr>
                <a:xfrm>
                  <a:off x="4269146" y="3861072"/>
                  <a:ext cx="143571" cy="11485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FadeUp">
                    <a:avLst>
                      <a:gd name="adj" fmla="val 10899"/>
                    </a:avLst>
                  </a:prstTxWarp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altLang="ja-JP" b="1" dirty="0" smtClean="0">
                      <a:solidFill>
                        <a:srgbClr val="4F81BD">
                          <a:lumMod val="50000"/>
                        </a:srgbClr>
                      </a:solidFill>
                      <a:latin typeface="Century" panose="02040604050505020304" pitchFamily="18" charset="0"/>
                      <a:ea typeface="ＭＳ Ｐゴシック"/>
                      <a:cs typeface="Arial" panose="020B0604020202020204" pitchFamily="34" charset="0"/>
                    </a:rPr>
                    <a:t>x</a:t>
                  </a:r>
                  <a:endParaRPr lang="ja-JP" altLang="en-US" b="1" dirty="0">
                    <a:solidFill>
                      <a:srgbClr val="4F81BD">
                        <a:lumMod val="50000"/>
                      </a:srgbClr>
                    </a:solidFill>
                    <a:latin typeface="Century" panose="02040604050505020304" pitchFamily="18" charset="0"/>
                    <a:ea typeface="ＭＳ Ｐゴシック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2" name="テキスト ボックス 231"/>
                <p:cNvSpPr txBox="1"/>
                <p:nvPr/>
              </p:nvSpPr>
              <p:spPr>
                <a:xfrm>
                  <a:off x="4269146" y="4386852"/>
                  <a:ext cx="143571" cy="11485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FadeUp">
                    <a:avLst>
                      <a:gd name="adj" fmla="val 10899"/>
                    </a:avLst>
                  </a:prstTxWarp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altLang="ja-JP" b="1" dirty="0" smtClean="0">
                      <a:solidFill>
                        <a:srgbClr val="4F81BD">
                          <a:lumMod val="50000"/>
                        </a:srgbClr>
                      </a:solidFill>
                      <a:latin typeface="Century" panose="02040604050505020304" pitchFamily="18" charset="0"/>
                      <a:ea typeface="ＭＳ Ｐゴシック"/>
                      <a:cs typeface="Arial" panose="020B0604020202020204" pitchFamily="34" charset="0"/>
                    </a:rPr>
                    <a:t>Y</a:t>
                  </a:r>
                  <a:endParaRPr lang="ja-JP" altLang="en-US" b="1" dirty="0">
                    <a:solidFill>
                      <a:srgbClr val="4F81BD">
                        <a:lumMod val="50000"/>
                      </a:srgbClr>
                    </a:solidFill>
                    <a:latin typeface="Century" panose="02040604050505020304" pitchFamily="18" charset="0"/>
                    <a:ea typeface="ＭＳ Ｐゴシック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3" name="テキスト ボックス 232"/>
                <p:cNvSpPr txBox="1"/>
                <p:nvPr/>
              </p:nvSpPr>
              <p:spPr>
                <a:xfrm>
                  <a:off x="3946810" y="4127656"/>
                  <a:ext cx="143571" cy="11485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FadeUp">
                    <a:avLst>
                      <a:gd name="adj" fmla="val 10899"/>
                    </a:avLst>
                  </a:prstTxWarp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altLang="ja-JP" b="1" dirty="0" smtClean="0">
                      <a:solidFill>
                        <a:srgbClr val="F79646">
                          <a:lumMod val="50000"/>
                        </a:srgbClr>
                      </a:solidFill>
                      <a:latin typeface="Century" panose="02040604050505020304" pitchFamily="18" charset="0"/>
                      <a:ea typeface="ＭＳ Ｐゴシック"/>
                      <a:cs typeface="Arial" panose="020B0604020202020204" pitchFamily="34" charset="0"/>
                    </a:rPr>
                    <a:t>N</a:t>
                  </a:r>
                  <a:endParaRPr lang="ja-JP" altLang="en-US" b="1" dirty="0">
                    <a:solidFill>
                      <a:srgbClr val="F79646">
                        <a:lumMod val="50000"/>
                      </a:srgbClr>
                    </a:solidFill>
                    <a:latin typeface="Century" panose="02040604050505020304" pitchFamily="18" charset="0"/>
                    <a:ea typeface="ＭＳ Ｐゴシック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4" name="テキスト ボックス 233"/>
                <p:cNvSpPr txBox="1"/>
                <p:nvPr/>
              </p:nvSpPr>
              <p:spPr>
                <a:xfrm>
                  <a:off x="4611396" y="4127656"/>
                  <a:ext cx="143571" cy="11485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FadeUp">
                    <a:avLst>
                      <a:gd name="adj" fmla="val 10899"/>
                    </a:avLst>
                  </a:prstTxWarp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altLang="ja-JP" b="1" dirty="0" smtClean="0">
                      <a:solidFill>
                        <a:srgbClr val="9BBB59">
                          <a:lumMod val="50000"/>
                        </a:srgbClr>
                      </a:solidFill>
                      <a:latin typeface="Century" panose="02040604050505020304" pitchFamily="18" charset="0"/>
                      <a:ea typeface="ＭＳ Ｐゴシック"/>
                      <a:cs typeface="Arial" panose="020B0604020202020204" pitchFamily="34" charset="0"/>
                    </a:rPr>
                    <a:t>Z</a:t>
                  </a:r>
                  <a:endParaRPr lang="ja-JP" altLang="en-US" b="1" dirty="0">
                    <a:solidFill>
                      <a:srgbClr val="9BBB59">
                        <a:lumMod val="50000"/>
                      </a:srgbClr>
                    </a:solidFill>
                    <a:latin typeface="Century" panose="02040604050505020304" pitchFamily="18" charset="0"/>
                    <a:ea typeface="ＭＳ Ｐゴシック"/>
                    <a:cs typeface="Arial" panose="020B0604020202020204" pitchFamily="34" charset="0"/>
                  </a:endParaRPr>
                </a:p>
              </p:txBody>
            </p:sp>
          </p:grpSp>
        </p:grpSp>
      </p:grpSp>
      <p:grpSp>
        <p:nvGrpSpPr>
          <p:cNvPr id="255" name="グループ化 254"/>
          <p:cNvGrpSpPr/>
          <p:nvPr/>
        </p:nvGrpSpPr>
        <p:grpSpPr>
          <a:xfrm>
            <a:off x="5957369" y="1128016"/>
            <a:ext cx="1785344" cy="992076"/>
            <a:chOff x="4953968" y="929019"/>
            <a:chExt cx="2510389" cy="1394968"/>
          </a:xfrm>
        </p:grpSpPr>
        <p:sp>
          <p:nvSpPr>
            <p:cNvPr id="256" name="平行四辺形 255"/>
            <p:cNvSpPr/>
            <p:nvPr/>
          </p:nvSpPr>
          <p:spPr>
            <a:xfrm>
              <a:off x="6668468" y="1332203"/>
              <a:ext cx="405036" cy="886436"/>
            </a:xfrm>
            <a:prstGeom prst="parallelogram">
              <a:avLst>
                <a:gd name="adj" fmla="val 92944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57" name="平行四辺形 256"/>
            <p:cNvSpPr/>
            <p:nvPr/>
          </p:nvSpPr>
          <p:spPr>
            <a:xfrm flipH="1">
              <a:off x="7052573" y="1332203"/>
              <a:ext cx="405036" cy="886436"/>
            </a:xfrm>
            <a:prstGeom prst="parallelogram">
              <a:avLst>
                <a:gd name="adj" fmla="val 92944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58" name="平行四辺形 257"/>
            <p:cNvSpPr/>
            <p:nvPr/>
          </p:nvSpPr>
          <p:spPr>
            <a:xfrm>
              <a:off x="4953968" y="1332203"/>
              <a:ext cx="405036" cy="886436"/>
            </a:xfrm>
            <a:prstGeom prst="parallelogram">
              <a:avLst>
                <a:gd name="adj" fmla="val 92944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59" name="平行四辺形 258"/>
            <p:cNvSpPr/>
            <p:nvPr/>
          </p:nvSpPr>
          <p:spPr>
            <a:xfrm flipH="1">
              <a:off x="5338073" y="1332203"/>
              <a:ext cx="405036" cy="886436"/>
            </a:xfrm>
            <a:prstGeom prst="parallelogram">
              <a:avLst>
                <a:gd name="adj" fmla="val 92944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260" name="グループ化 259"/>
            <p:cNvGrpSpPr/>
            <p:nvPr/>
          </p:nvGrpSpPr>
          <p:grpSpPr>
            <a:xfrm>
              <a:off x="5116287" y="1664218"/>
              <a:ext cx="463153" cy="571091"/>
              <a:chOff x="4102497" y="2139950"/>
              <a:chExt cx="463153" cy="640978"/>
            </a:xfrm>
          </p:grpSpPr>
          <p:sp>
            <p:nvSpPr>
              <p:cNvPr id="281" name="1 つの角を丸めた四角形 280"/>
              <p:cNvSpPr/>
              <p:nvPr/>
            </p:nvSpPr>
            <p:spPr>
              <a:xfrm>
                <a:off x="4102497" y="2492896"/>
                <a:ext cx="72008" cy="288032"/>
              </a:xfrm>
              <a:prstGeom prst="round1Rect">
                <a:avLst>
                  <a:gd name="adj" fmla="val 50000"/>
                </a:avLst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2" name="1 つの角を丸めた四角形 281"/>
              <p:cNvSpPr/>
              <p:nvPr/>
            </p:nvSpPr>
            <p:spPr>
              <a:xfrm>
                <a:off x="4235847" y="2348880"/>
                <a:ext cx="69081" cy="432048"/>
              </a:xfrm>
              <a:prstGeom prst="round1Rect">
                <a:avLst>
                  <a:gd name="adj" fmla="val 50000"/>
                </a:avLst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3" name="1 つの角を丸めた四角形 282"/>
              <p:cNvSpPr/>
              <p:nvPr/>
            </p:nvSpPr>
            <p:spPr>
              <a:xfrm>
                <a:off x="4366022" y="2305050"/>
                <a:ext cx="69453" cy="475878"/>
              </a:xfrm>
              <a:prstGeom prst="round1Rect">
                <a:avLst>
                  <a:gd name="adj" fmla="val 50000"/>
                </a:avLst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4" name="1 つの角を丸めた四角形 283"/>
              <p:cNvSpPr/>
              <p:nvPr/>
            </p:nvSpPr>
            <p:spPr>
              <a:xfrm>
                <a:off x="4493022" y="2533650"/>
                <a:ext cx="72628" cy="247278"/>
              </a:xfrm>
              <a:prstGeom prst="round1Rect">
                <a:avLst>
                  <a:gd name="adj" fmla="val 50000"/>
                </a:avLst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5" name="1 つの角を丸めた四角形 284"/>
              <p:cNvSpPr/>
              <p:nvPr/>
            </p:nvSpPr>
            <p:spPr>
              <a:xfrm>
                <a:off x="4102497" y="2398974"/>
                <a:ext cx="72008" cy="241670"/>
              </a:xfrm>
              <a:prstGeom prst="round1Rect">
                <a:avLst>
                  <a:gd name="adj" fmla="val 50000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6" name="1 つの角を丸めた四角形 285"/>
              <p:cNvSpPr/>
              <p:nvPr/>
            </p:nvSpPr>
            <p:spPr>
              <a:xfrm>
                <a:off x="4235847" y="2272426"/>
                <a:ext cx="69081" cy="303453"/>
              </a:xfrm>
              <a:prstGeom prst="round1Rect">
                <a:avLst>
                  <a:gd name="adj" fmla="val 50000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7" name="1 つの角を丸めた四角形 286"/>
              <p:cNvSpPr/>
              <p:nvPr/>
            </p:nvSpPr>
            <p:spPr>
              <a:xfrm>
                <a:off x="4366022" y="2251075"/>
                <a:ext cx="69453" cy="389568"/>
              </a:xfrm>
              <a:prstGeom prst="round1Rect">
                <a:avLst>
                  <a:gd name="adj" fmla="val 50000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8" name="1 つの角を丸めた四角形 287"/>
              <p:cNvSpPr/>
              <p:nvPr/>
            </p:nvSpPr>
            <p:spPr>
              <a:xfrm>
                <a:off x="4493022" y="2443067"/>
                <a:ext cx="72628" cy="247278"/>
              </a:xfrm>
              <a:prstGeom prst="round1Rect">
                <a:avLst>
                  <a:gd name="adj" fmla="val 50000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9" name="1 つの角を丸めた四角形 288"/>
              <p:cNvSpPr/>
              <p:nvPr/>
            </p:nvSpPr>
            <p:spPr>
              <a:xfrm>
                <a:off x="4102497" y="2287848"/>
                <a:ext cx="72008" cy="153735"/>
              </a:xfrm>
              <a:prstGeom prst="round1Rect">
                <a:avLst>
                  <a:gd name="adj" fmla="val 50000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0" name="1 つの角を丸めた四角形 289"/>
              <p:cNvSpPr/>
              <p:nvPr/>
            </p:nvSpPr>
            <p:spPr>
              <a:xfrm>
                <a:off x="4235847" y="2161301"/>
                <a:ext cx="69081" cy="250776"/>
              </a:xfrm>
              <a:prstGeom prst="round1Rect">
                <a:avLst>
                  <a:gd name="adj" fmla="val 50000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1" name="1 つの角を丸めた四角形 290"/>
              <p:cNvSpPr/>
              <p:nvPr/>
            </p:nvSpPr>
            <p:spPr>
              <a:xfrm>
                <a:off x="4366022" y="2139950"/>
                <a:ext cx="69453" cy="339054"/>
              </a:xfrm>
              <a:prstGeom prst="round1Rect">
                <a:avLst>
                  <a:gd name="adj" fmla="val 50000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2" name="1 つの角を丸めた四角形 291"/>
              <p:cNvSpPr/>
              <p:nvPr/>
            </p:nvSpPr>
            <p:spPr>
              <a:xfrm>
                <a:off x="4493022" y="2368550"/>
                <a:ext cx="72628" cy="247278"/>
              </a:xfrm>
              <a:prstGeom prst="round1Rect">
                <a:avLst>
                  <a:gd name="adj" fmla="val 50000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61" name="グループ化 260"/>
            <p:cNvGrpSpPr/>
            <p:nvPr/>
          </p:nvGrpSpPr>
          <p:grpSpPr>
            <a:xfrm>
              <a:off x="6846027" y="1664218"/>
              <a:ext cx="463153" cy="571091"/>
              <a:chOff x="4102497" y="2139950"/>
              <a:chExt cx="463153" cy="640978"/>
            </a:xfrm>
          </p:grpSpPr>
          <p:sp>
            <p:nvSpPr>
              <p:cNvPr id="269" name="1 つの角を丸めた四角形 268"/>
              <p:cNvSpPr/>
              <p:nvPr/>
            </p:nvSpPr>
            <p:spPr>
              <a:xfrm>
                <a:off x="4102497" y="2492896"/>
                <a:ext cx="72008" cy="288032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0" name="1 つの角を丸めた四角形 269"/>
              <p:cNvSpPr/>
              <p:nvPr/>
            </p:nvSpPr>
            <p:spPr>
              <a:xfrm>
                <a:off x="4235847" y="2348880"/>
                <a:ext cx="69081" cy="432048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1" name="1 つの角を丸めた四角形 270"/>
              <p:cNvSpPr/>
              <p:nvPr/>
            </p:nvSpPr>
            <p:spPr>
              <a:xfrm>
                <a:off x="4366022" y="2305050"/>
                <a:ext cx="69453" cy="475878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2" name="1 つの角を丸めた四角形 271"/>
              <p:cNvSpPr/>
              <p:nvPr/>
            </p:nvSpPr>
            <p:spPr>
              <a:xfrm>
                <a:off x="4493022" y="2533650"/>
                <a:ext cx="72628" cy="247278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3" name="1 つの角を丸めた四角形 272"/>
              <p:cNvSpPr/>
              <p:nvPr/>
            </p:nvSpPr>
            <p:spPr>
              <a:xfrm>
                <a:off x="4102497" y="2398974"/>
                <a:ext cx="72008" cy="241670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4" name="1 つの角を丸めた四角形 273"/>
              <p:cNvSpPr/>
              <p:nvPr/>
            </p:nvSpPr>
            <p:spPr>
              <a:xfrm>
                <a:off x="4235847" y="2272426"/>
                <a:ext cx="69081" cy="303453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5" name="1 つの角を丸めた四角形 274"/>
              <p:cNvSpPr/>
              <p:nvPr/>
            </p:nvSpPr>
            <p:spPr>
              <a:xfrm>
                <a:off x="4366022" y="2251075"/>
                <a:ext cx="69453" cy="389568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6" name="1 つの角を丸めた四角形 275"/>
              <p:cNvSpPr/>
              <p:nvPr/>
            </p:nvSpPr>
            <p:spPr>
              <a:xfrm>
                <a:off x="4493022" y="2443067"/>
                <a:ext cx="72628" cy="247278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7" name="1 つの角を丸めた四角形 276"/>
              <p:cNvSpPr/>
              <p:nvPr/>
            </p:nvSpPr>
            <p:spPr>
              <a:xfrm>
                <a:off x="4102497" y="2287848"/>
                <a:ext cx="72008" cy="153735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8" name="1 つの角を丸めた四角形 277"/>
              <p:cNvSpPr/>
              <p:nvPr/>
            </p:nvSpPr>
            <p:spPr>
              <a:xfrm>
                <a:off x="4235847" y="2161301"/>
                <a:ext cx="69081" cy="250776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9" name="1 つの角を丸めた四角形 278"/>
              <p:cNvSpPr/>
              <p:nvPr/>
            </p:nvSpPr>
            <p:spPr>
              <a:xfrm>
                <a:off x="4366022" y="2139950"/>
                <a:ext cx="69453" cy="33905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0" name="1 つの角を丸めた四角形 279"/>
              <p:cNvSpPr/>
              <p:nvPr/>
            </p:nvSpPr>
            <p:spPr>
              <a:xfrm>
                <a:off x="4493022" y="2368550"/>
                <a:ext cx="72628" cy="247278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62" name="角丸四角形 261"/>
            <p:cNvSpPr/>
            <p:nvPr/>
          </p:nvSpPr>
          <p:spPr>
            <a:xfrm>
              <a:off x="5349412" y="1258459"/>
              <a:ext cx="1728192" cy="45719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63" name="円/楕円 262"/>
            <p:cNvSpPr/>
            <p:nvPr/>
          </p:nvSpPr>
          <p:spPr>
            <a:xfrm>
              <a:off x="5241400" y="1222841"/>
              <a:ext cx="216024" cy="116954"/>
            </a:xfrm>
            <a:prstGeom prst="ellipse">
              <a:avLst/>
            </a:prstGeom>
            <a:gradFill flip="none" rotWithShape="1"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64" name="円/楕円 263"/>
            <p:cNvSpPr/>
            <p:nvPr/>
          </p:nvSpPr>
          <p:spPr>
            <a:xfrm>
              <a:off x="6961776" y="1222841"/>
              <a:ext cx="216024" cy="116954"/>
            </a:xfrm>
            <a:prstGeom prst="ellipse">
              <a:avLst/>
            </a:prstGeom>
            <a:gradFill flip="none" rotWithShape="1"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65" name="台形 264"/>
            <p:cNvSpPr/>
            <p:nvPr/>
          </p:nvSpPr>
          <p:spPr>
            <a:xfrm>
              <a:off x="6170427" y="929019"/>
              <a:ext cx="86162" cy="364584"/>
            </a:xfrm>
            <a:prstGeom prst="trapezoi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66" name="円/楕円 265"/>
            <p:cNvSpPr/>
            <p:nvPr/>
          </p:nvSpPr>
          <p:spPr>
            <a:xfrm>
              <a:off x="6133385" y="1201195"/>
              <a:ext cx="160246" cy="160246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67" name="台形 266"/>
            <p:cNvSpPr/>
            <p:nvPr/>
          </p:nvSpPr>
          <p:spPr>
            <a:xfrm rot="10800000">
              <a:off x="4957537" y="2218639"/>
              <a:ext cx="792320" cy="105348"/>
            </a:xfrm>
            <a:prstGeom prst="trapezoid">
              <a:avLst/>
            </a:prstGeom>
            <a:gradFill flip="none" rotWithShape="1"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68" name="台形 267"/>
            <p:cNvSpPr/>
            <p:nvPr/>
          </p:nvSpPr>
          <p:spPr>
            <a:xfrm rot="10800000">
              <a:off x="6672037" y="2218639"/>
              <a:ext cx="792320" cy="105348"/>
            </a:xfrm>
            <a:prstGeom prst="trapezoid">
              <a:avLst/>
            </a:prstGeom>
            <a:gradFill flip="none" rotWithShape="1"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93" name="グループ化 292"/>
          <p:cNvGrpSpPr/>
          <p:nvPr/>
        </p:nvGrpSpPr>
        <p:grpSpPr>
          <a:xfrm>
            <a:off x="5967755" y="3196640"/>
            <a:ext cx="1785344" cy="992076"/>
            <a:chOff x="4964354" y="2523064"/>
            <a:chExt cx="2510389" cy="1394968"/>
          </a:xfrm>
        </p:grpSpPr>
        <p:sp>
          <p:nvSpPr>
            <p:cNvPr id="294" name="平行四辺形 293"/>
            <p:cNvSpPr/>
            <p:nvPr/>
          </p:nvSpPr>
          <p:spPr>
            <a:xfrm>
              <a:off x="6678854" y="2926248"/>
              <a:ext cx="405036" cy="886436"/>
            </a:xfrm>
            <a:prstGeom prst="parallelogram">
              <a:avLst>
                <a:gd name="adj" fmla="val 92944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95" name="平行四辺形 294"/>
            <p:cNvSpPr/>
            <p:nvPr/>
          </p:nvSpPr>
          <p:spPr>
            <a:xfrm flipH="1">
              <a:off x="7062959" y="2926248"/>
              <a:ext cx="405036" cy="886436"/>
            </a:xfrm>
            <a:prstGeom prst="parallelogram">
              <a:avLst>
                <a:gd name="adj" fmla="val 92944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96" name="平行四辺形 295"/>
            <p:cNvSpPr/>
            <p:nvPr/>
          </p:nvSpPr>
          <p:spPr>
            <a:xfrm>
              <a:off x="4964354" y="2926248"/>
              <a:ext cx="405036" cy="886436"/>
            </a:xfrm>
            <a:prstGeom prst="parallelogram">
              <a:avLst>
                <a:gd name="adj" fmla="val 92944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97" name="平行四辺形 296"/>
            <p:cNvSpPr/>
            <p:nvPr/>
          </p:nvSpPr>
          <p:spPr>
            <a:xfrm flipH="1">
              <a:off x="5348459" y="2926248"/>
              <a:ext cx="405036" cy="886436"/>
            </a:xfrm>
            <a:prstGeom prst="parallelogram">
              <a:avLst>
                <a:gd name="adj" fmla="val 92944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98" name="角丸四角形 297"/>
            <p:cNvSpPr/>
            <p:nvPr/>
          </p:nvSpPr>
          <p:spPr>
            <a:xfrm>
              <a:off x="5359798" y="2852504"/>
              <a:ext cx="1728192" cy="45719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99" name="円/楕円 298"/>
            <p:cNvSpPr/>
            <p:nvPr/>
          </p:nvSpPr>
          <p:spPr>
            <a:xfrm>
              <a:off x="5251786" y="2816886"/>
              <a:ext cx="216024" cy="116954"/>
            </a:xfrm>
            <a:prstGeom prst="ellipse">
              <a:avLst/>
            </a:prstGeom>
            <a:gradFill flip="none" rotWithShape="1"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00" name="円/楕円 299"/>
            <p:cNvSpPr/>
            <p:nvPr/>
          </p:nvSpPr>
          <p:spPr>
            <a:xfrm>
              <a:off x="6972162" y="2816886"/>
              <a:ext cx="216024" cy="116954"/>
            </a:xfrm>
            <a:prstGeom prst="ellipse">
              <a:avLst/>
            </a:prstGeom>
            <a:gradFill flip="none" rotWithShape="1"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01" name="台形 300"/>
            <p:cNvSpPr/>
            <p:nvPr/>
          </p:nvSpPr>
          <p:spPr>
            <a:xfrm>
              <a:off x="6180813" y="2523064"/>
              <a:ext cx="86162" cy="364584"/>
            </a:xfrm>
            <a:prstGeom prst="trapezoi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02" name="円/楕円 301"/>
            <p:cNvSpPr/>
            <p:nvPr/>
          </p:nvSpPr>
          <p:spPr>
            <a:xfrm>
              <a:off x="6143771" y="2795240"/>
              <a:ext cx="160246" cy="160246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303" name="グループ化 302"/>
            <p:cNvGrpSpPr/>
            <p:nvPr/>
          </p:nvGrpSpPr>
          <p:grpSpPr>
            <a:xfrm>
              <a:off x="5043489" y="3284984"/>
              <a:ext cx="658550" cy="577110"/>
              <a:chOff x="5392799" y="3819678"/>
              <a:chExt cx="918959" cy="805320"/>
            </a:xfrm>
          </p:grpSpPr>
          <p:grpSp>
            <p:nvGrpSpPr>
              <p:cNvPr id="327" name="グループ化 326"/>
              <p:cNvGrpSpPr/>
              <p:nvPr/>
            </p:nvGrpSpPr>
            <p:grpSpPr>
              <a:xfrm>
                <a:off x="5392799" y="3819678"/>
                <a:ext cx="214291" cy="805320"/>
                <a:chOff x="5392799" y="3819678"/>
                <a:chExt cx="214291" cy="805320"/>
              </a:xfrm>
            </p:grpSpPr>
            <p:sp>
              <p:nvSpPr>
                <p:cNvPr id="343" name="円/楕円 342"/>
                <p:cNvSpPr/>
                <p:nvPr/>
              </p:nvSpPr>
              <p:spPr>
                <a:xfrm>
                  <a:off x="5401040" y="3819678"/>
                  <a:ext cx="197810" cy="19781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4" name="台形 343"/>
                <p:cNvSpPr/>
                <p:nvPr/>
              </p:nvSpPr>
              <p:spPr>
                <a:xfrm rot="10800000">
                  <a:off x="540815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5" name="台形 344"/>
                <p:cNvSpPr/>
                <p:nvPr/>
              </p:nvSpPr>
              <p:spPr>
                <a:xfrm rot="10800000">
                  <a:off x="550340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6" name="片側の 2 つの角を切り取った四角形 345"/>
                <p:cNvSpPr/>
                <p:nvPr/>
              </p:nvSpPr>
              <p:spPr>
                <a:xfrm>
                  <a:off x="5392799" y="4017488"/>
                  <a:ext cx="214291" cy="347616"/>
                </a:xfrm>
                <a:prstGeom prst="snip2SameRect">
                  <a:avLst>
                    <a:gd name="adj1" fmla="val 32965"/>
                    <a:gd name="adj2" fmla="val 0"/>
                  </a:avLst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28" name="グループ化 327"/>
              <p:cNvGrpSpPr/>
              <p:nvPr/>
            </p:nvGrpSpPr>
            <p:grpSpPr>
              <a:xfrm>
                <a:off x="5632647" y="3819678"/>
                <a:ext cx="214291" cy="805320"/>
                <a:chOff x="5392799" y="3819678"/>
                <a:chExt cx="214291" cy="805320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339" name="円/楕円 338"/>
                <p:cNvSpPr/>
                <p:nvPr/>
              </p:nvSpPr>
              <p:spPr>
                <a:xfrm>
                  <a:off x="5401040" y="3819678"/>
                  <a:ext cx="197810" cy="19781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0" name="台形 339"/>
                <p:cNvSpPr/>
                <p:nvPr/>
              </p:nvSpPr>
              <p:spPr>
                <a:xfrm rot="10800000">
                  <a:off x="540815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1" name="台形 340"/>
                <p:cNvSpPr/>
                <p:nvPr/>
              </p:nvSpPr>
              <p:spPr>
                <a:xfrm rot="10800000">
                  <a:off x="550340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2" name="片側の 2 つの角を切り取った四角形 341"/>
                <p:cNvSpPr/>
                <p:nvPr/>
              </p:nvSpPr>
              <p:spPr>
                <a:xfrm>
                  <a:off x="5392799" y="4017488"/>
                  <a:ext cx="214291" cy="347616"/>
                </a:xfrm>
                <a:prstGeom prst="snip2SameRect">
                  <a:avLst>
                    <a:gd name="adj1" fmla="val 32965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29" name="グループ化 328"/>
              <p:cNvGrpSpPr/>
              <p:nvPr/>
            </p:nvGrpSpPr>
            <p:grpSpPr>
              <a:xfrm>
                <a:off x="5857619" y="3819678"/>
                <a:ext cx="214291" cy="805320"/>
                <a:chOff x="5392799" y="3819678"/>
                <a:chExt cx="214291" cy="805320"/>
              </a:xfrm>
            </p:grpSpPr>
            <p:sp>
              <p:nvSpPr>
                <p:cNvPr id="335" name="円/楕円 334"/>
                <p:cNvSpPr/>
                <p:nvPr/>
              </p:nvSpPr>
              <p:spPr>
                <a:xfrm>
                  <a:off x="5401040" y="3819678"/>
                  <a:ext cx="197810" cy="19781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6" name="台形 335"/>
                <p:cNvSpPr/>
                <p:nvPr/>
              </p:nvSpPr>
              <p:spPr>
                <a:xfrm rot="10800000">
                  <a:off x="540815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7" name="台形 336"/>
                <p:cNvSpPr/>
                <p:nvPr/>
              </p:nvSpPr>
              <p:spPr>
                <a:xfrm rot="10800000">
                  <a:off x="550340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8" name="片側の 2 つの角を切り取った四角形 337"/>
                <p:cNvSpPr/>
                <p:nvPr/>
              </p:nvSpPr>
              <p:spPr>
                <a:xfrm>
                  <a:off x="5392799" y="4017488"/>
                  <a:ext cx="214291" cy="347616"/>
                </a:xfrm>
                <a:prstGeom prst="snip2SameRect">
                  <a:avLst>
                    <a:gd name="adj1" fmla="val 32965"/>
                    <a:gd name="adj2" fmla="val 0"/>
                  </a:avLst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30" name="グループ化 329"/>
              <p:cNvGrpSpPr/>
              <p:nvPr/>
            </p:nvGrpSpPr>
            <p:grpSpPr>
              <a:xfrm>
                <a:off x="6097467" y="3819678"/>
                <a:ext cx="214291" cy="805320"/>
                <a:chOff x="5392799" y="3819678"/>
                <a:chExt cx="214291" cy="805320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331" name="円/楕円 330"/>
                <p:cNvSpPr/>
                <p:nvPr/>
              </p:nvSpPr>
              <p:spPr>
                <a:xfrm>
                  <a:off x="5401040" y="3819678"/>
                  <a:ext cx="197810" cy="19781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2" name="台形 331"/>
                <p:cNvSpPr/>
                <p:nvPr/>
              </p:nvSpPr>
              <p:spPr>
                <a:xfrm rot="10800000">
                  <a:off x="540815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3" name="台形 332"/>
                <p:cNvSpPr/>
                <p:nvPr/>
              </p:nvSpPr>
              <p:spPr>
                <a:xfrm rot="10800000">
                  <a:off x="550340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4" name="片側の 2 つの角を切り取った四角形 333"/>
                <p:cNvSpPr/>
                <p:nvPr/>
              </p:nvSpPr>
              <p:spPr>
                <a:xfrm>
                  <a:off x="5392799" y="4017488"/>
                  <a:ext cx="214291" cy="347616"/>
                </a:xfrm>
                <a:prstGeom prst="snip2SameRect">
                  <a:avLst>
                    <a:gd name="adj1" fmla="val 32965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304" name="台形 303"/>
            <p:cNvSpPr/>
            <p:nvPr/>
          </p:nvSpPr>
          <p:spPr>
            <a:xfrm rot="10800000">
              <a:off x="4967923" y="3812684"/>
              <a:ext cx="792320" cy="105348"/>
            </a:xfrm>
            <a:prstGeom prst="trapezoid">
              <a:avLst/>
            </a:prstGeom>
            <a:gradFill flip="none" rotWithShape="1"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305" name="グループ化 304"/>
            <p:cNvGrpSpPr/>
            <p:nvPr/>
          </p:nvGrpSpPr>
          <p:grpSpPr>
            <a:xfrm>
              <a:off x="6742749" y="3284984"/>
              <a:ext cx="658550" cy="577110"/>
              <a:chOff x="5392799" y="3819678"/>
              <a:chExt cx="918959" cy="805320"/>
            </a:xfrm>
            <a:solidFill>
              <a:schemeClr val="accent3">
                <a:lumMod val="75000"/>
              </a:schemeClr>
            </a:solidFill>
          </p:grpSpPr>
          <p:grpSp>
            <p:nvGrpSpPr>
              <p:cNvPr id="307" name="グループ化 306"/>
              <p:cNvGrpSpPr/>
              <p:nvPr/>
            </p:nvGrpSpPr>
            <p:grpSpPr>
              <a:xfrm>
                <a:off x="5392799" y="3819678"/>
                <a:ext cx="214291" cy="805320"/>
                <a:chOff x="5392799" y="3819678"/>
                <a:chExt cx="214291" cy="805320"/>
              </a:xfrm>
              <a:grpFill/>
            </p:grpSpPr>
            <p:sp>
              <p:nvSpPr>
                <p:cNvPr id="323" name="円/楕円 322"/>
                <p:cNvSpPr/>
                <p:nvPr/>
              </p:nvSpPr>
              <p:spPr>
                <a:xfrm>
                  <a:off x="5401040" y="3819678"/>
                  <a:ext cx="197810" cy="19781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4" name="台形 323"/>
                <p:cNvSpPr/>
                <p:nvPr/>
              </p:nvSpPr>
              <p:spPr>
                <a:xfrm rot="10800000">
                  <a:off x="540815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5" name="台形 324"/>
                <p:cNvSpPr/>
                <p:nvPr/>
              </p:nvSpPr>
              <p:spPr>
                <a:xfrm rot="10800000">
                  <a:off x="550340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6" name="片側の 2 つの角を切り取った四角形 325"/>
                <p:cNvSpPr/>
                <p:nvPr/>
              </p:nvSpPr>
              <p:spPr>
                <a:xfrm>
                  <a:off x="5392799" y="4017488"/>
                  <a:ext cx="214291" cy="347616"/>
                </a:xfrm>
                <a:prstGeom prst="snip2SameRect">
                  <a:avLst>
                    <a:gd name="adj1" fmla="val 32965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08" name="グループ化 307"/>
              <p:cNvGrpSpPr/>
              <p:nvPr/>
            </p:nvGrpSpPr>
            <p:grpSpPr>
              <a:xfrm>
                <a:off x="5632647" y="3819678"/>
                <a:ext cx="214291" cy="805320"/>
                <a:chOff x="5392799" y="3819678"/>
                <a:chExt cx="214291" cy="805320"/>
              </a:xfrm>
              <a:grpFill/>
            </p:grpSpPr>
            <p:sp>
              <p:nvSpPr>
                <p:cNvPr id="319" name="円/楕円 318"/>
                <p:cNvSpPr/>
                <p:nvPr/>
              </p:nvSpPr>
              <p:spPr>
                <a:xfrm>
                  <a:off x="5401040" y="3819678"/>
                  <a:ext cx="197810" cy="197810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0" name="台形 319"/>
                <p:cNvSpPr/>
                <p:nvPr/>
              </p:nvSpPr>
              <p:spPr>
                <a:xfrm rot="10800000">
                  <a:off x="540815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1" name="台形 320"/>
                <p:cNvSpPr/>
                <p:nvPr/>
              </p:nvSpPr>
              <p:spPr>
                <a:xfrm rot="10800000">
                  <a:off x="550340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2" name="片側の 2 つの角を切り取った四角形 321"/>
                <p:cNvSpPr/>
                <p:nvPr/>
              </p:nvSpPr>
              <p:spPr>
                <a:xfrm>
                  <a:off x="5392799" y="4017488"/>
                  <a:ext cx="214291" cy="347616"/>
                </a:xfrm>
                <a:prstGeom prst="snip2SameRect">
                  <a:avLst>
                    <a:gd name="adj1" fmla="val 32965"/>
                    <a:gd name="adj2" fmla="val 0"/>
                  </a:avLst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09" name="グループ化 308"/>
              <p:cNvGrpSpPr/>
              <p:nvPr/>
            </p:nvGrpSpPr>
            <p:grpSpPr>
              <a:xfrm>
                <a:off x="5857619" y="3819678"/>
                <a:ext cx="214291" cy="805320"/>
                <a:chOff x="5392799" y="3819678"/>
                <a:chExt cx="214291" cy="805320"/>
              </a:xfrm>
              <a:grpFill/>
            </p:grpSpPr>
            <p:sp>
              <p:nvSpPr>
                <p:cNvPr id="315" name="円/楕円 314"/>
                <p:cNvSpPr/>
                <p:nvPr/>
              </p:nvSpPr>
              <p:spPr>
                <a:xfrm>
                  <a:off x="5401040" y="3819678"/>
                  <a:ext cx="197810" cy="19781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6" name="台形 315"/>
                <p:cNvSpPr/>
                <p:nvPr/>
              </p:nvSpPr>
              <p:spPr>
                <a:xfrm rot="10800000">
                  <a:off x="540815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7" name="台形 316"/>
                <p:cNvSpPr/>
                <p:nvPr/>
              </p:nvSpPr>
              <p:spPr>
                <a:xfrm rot="10800000">
                  <a:off x="550340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8" name="片側の 2 つの角を切り取った四角形 317"/>
                <p:cNvSpPr/>
                <p:nvPr/>
              </p:nvSpPr>
              <p:spPr>
                <a:xfrm>
                  <a:off x="5392799" y="4017488"/>
                  <a:ext cx="214291" cy="347616"/>
                </a:xfrm>
                <a:prstGeom prst="snip2SameRect">
                  <a:avLst>
                    <a:gd name="adj1" fmla="val 32965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10" name="グループ化 309"/>
              <p:cNvGrpSpPr/>
              <p:nvPr/>
            </p:nvGrpSpPr>
            <p:grpSpPr>
              <a:xfrm>
                <a:off x="6097467" y="3819678"/>
                <a:ext cx="214291" cy="805320"/>
                <a:chOff x="5392799" y="3819678"/>
                <a:chExt cx="214291" cy="805320"/>
              </a:xfrm>
              <a:grpFill/>
            </p:grpSpPr>
            <p:sp>
              <p:nvSpPr>
                <p:cNvPr id="311" name="円/楕円 310"/>
                <p:cNvSpPr/>
                <p:nvPr/>
              </p:nvSpPr>
              <p:spPr>
                <a:xfrm>
                  <a:off x="5401040" y="3819678"/>
                  <a:ext cx="197810" cy="197810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2" name="台形 311"/>
                <p:cNvSpPr/>
                <p:nvPr/>
              </p:nvSpPr>
              <p:spPr>
                <a:xfrm rot="10800000">
                  <a:off x="540815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3" name="台形 312"/>
                <p:cNvSpPr/>
                <p:nvPr/>
              </p:nvSpPr>
              <p:spPr>
                <a:xfrm rot="10800000">
                  <a:off x="5503403" y="4325322"/>
                  <a:ext cx="90741" cy="299676"/>
                </a:xfrm>
                <a:prstGeom prst="trapezoid">
                  <a:avLst>
                    <a:gd name="adj" fmla="val 14503"/>
                  </a:avLst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4" name="片側の 2 つの角を切り取った四角形 313"/>
                <p:cNvSpPr/>
                <p:nvPr/>
              </p:nvSpPr>
              <p:spPr>
                <a:xfrm>
                  <a:off x="5392799" y="4017488"/>
                  <a:ext cx="214291" cy="347616"/>
                </a:xfrm>
                <a:prstGeom prst="snip2SameRect">
                  <a:avLst>
                    <a:gd name="adj1" fmla="val 32965"/>
                    <a:gd name="adj2" fmla="val 0"/>
                  </a:avLst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306" name="台形 305"/>
            <p:cNvSpPr/>
            <p:nvPr/>
          </p:nvSpPr>
          <p:spPr>
            <a:xfrm rot="10800000">
              <a:off x="6682423" y="3812684"/>
              <a:ext cx="792320" cy="105348"/>
            </a:xfrm>
            <a:prstGeom prst="trapezoid">
              <a:avLst/>
            </a:prstGeom>
            <a:gradFill flip="none" rotWithShape="1"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47" name="グループ化 346"/>
          <p:cNvGrpSpPr/>
          <p:nvPr/>
        </p:nvGrpSpPr>
        <p:grpSpPr>
          <a:xfrm>
            <a:off x="5957369" y="4976393"/>
            <a:ext cx="1785344" cy="992076"/>
            <a:chOff x="4953968" y="3989719"/>
            <a:chExt cx="2510389" cy="1394968"/>
          </a:xfrm>
        </p:grpSpPr>
        <p:grpSp>
          <p:nvGrpSpPr>
            <p:cNvPr id="348" name="グループ化 347"/>
            <p:cNvGrpSpPr/>
            <p:nvPr/>
          </p:nvGrpSpPr>
          <p:grpSpPr>
            <a:xfrm>
              <a:off x="6798123" y="4814553"/>
              <a:ext cx="505332" cy="508290"/>
              <a:chOff x="3409206" y="2305507"/>
              <a:chExt cx="506933" cy="509902"/>
            </a:xfrm>
          </p:grpSpPr>
          <p:sp>
            <p:nvSpPr>
              <p:cNvPr id="366" name="パイ 365"/>
              <p:cNvSpPr/>
              <p:nvPr/>
            </p:nvSpPr>
            <p:spPr>
              <a:xfrm>
                <a:off x="3412083" y="2311353"/>
                <a:ext cx="504056" cy="504056"/>
              </a:xfrm>
              <a:prstGeom prst="pie">
                <a:avLst>
                  <a:gd name="adj1" fmla="val 2885150"/>
                  <a:gd name="adj2" fmla="val 16200000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7" name="パイ 366"/>
              <p:cNvSpPr/>
              <p:nvPr/>
            </p:nvSpPr>
            <p:spPr>
              <a:xfrm>
                <a:off x="3409206" y="2305507"/>
                <a:ext cx="504056" cy="504056"/>
              </a:xfrm>
              <a:prstGeom prst="pie">
                <a:avLst>
                  <a:gd name="adj1" fmla="val 6973872"/>
                  <a:gd name="adj2" fmla="val 9900395"/>
                </a:avLst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8" name="パイ 367"/>
              <p:cNvSpPr/>
              <p:nvPr/>
            </p:nvSpPr>
            <p:spPr>
              <a:xfrm>
                <a:off x="3409206" y="2305507"/>
                <a:ext cx="504056" cy="504056"/>
              </a:xfrm>
              <a:prstGeom prst="pie">
                <a:avLst>
                  <a:gd name="adj1" fmla="val 12028603"/>
                  <a:gd name="adj2" fmla="val 17245935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9" name="パイ 368"/>
              <p:cNvSpPr/>
              <p:nvPr/>
            </p:nvSpPr>
            <p:spPr>
              <a:xfrm>
                <a:off x="3411485" y="2305507"/>
                <a:ext cx="504056" cy="504056"/>
              </a:xfrm>
              <a:prstGeom prst="pie">
                <a:avLst>
                  <a:gd name="adj1" fmla="val 9386275"/>
                  <a:gd name="adj2" fmla="val 12280423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0" name="パイ 369"/>
              <p:cNvSpPr/>
              <p:nvPr/>
            </p:nvSpPr>
            <p:spPr>
              <a:xfrm>
                <a:off x="3412083" y="2306841"/>
                <a:ext cx="504056" cy="504056"/>
              </a:xfrm>
              <a:prstGeom prst="pie">
                <a:avLst>
                  <a:gd name="adj1" fmla="val 20342709"/>
                  <a:gd name="adj2" fmla="val 314422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49" name="グループ化 348"/>
            <p:cNvGrpSpPr/>
            <p:nvPr/>
          </p:nvGrpSpPr>
          <p:grpSpPr>
            <a:xfrm>
              <a:off x="5066826" y="4789205"/>
              <a:ext cx="563266" cy="566564"/>
              <a:chOff x="3409206" y="2305507"/>
              <a:chExt cx="506933" cy="509902"/>
            </a:xfrm>
          </p:grpSpPr>
          <p:sp>
            <p:nvSpPr>
              <p:cNvPr id="361" name="パイ 360"/>
              <p:cNvSpPr/>
              <p:nvPr/>
            </p:nvSpPr>
            <p:spPr>
              <a:xfrm>
                <a:off x="3412083" y="2311353"/>
                <a:ext cx="504056" cy="504056"/>
              </a:xfrm>
              <a:prstGeom prst="pi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2" name="パイ 361"/>
              <p:cNvSpPr/>
              <p:nvPr/>
            </p:nvSpPr>
            <p:spPr>
              <a:xfrm>
                <a:off x="3409206" y="2305507"/>
                <a:ext cx="504056" cy="504056"/>
              </a:xfrm>
              <a:prstGeom prst="pie">
                <a:avLst>
                  <a:gd name="adj1" fmla="val 5406778"/>
                  <a:gd name="adj2" fmla="val 7894194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3" name="パイ 362"/>
              <p:cNvSpPr/>
              <p:nvPr/>
            </p:nvSpPr>
            <p:spPr>
              <a:xfrm>
                <a:off x="3409206" y="2305507"/>
                <a:ext cx="504056" cy="504056"/>
              </a:xfrm>
              <a:prstGeom prst="pie">
                <a:avLst>
                  <a:gd name="adj1" fmla="val 10470102"/>
                  <a:gd name="adj2" fmla="val 17245935"/>
                </a:avLst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4" name="パイ 363"/>
              <p:cNvSpPr/>
              <p:nvPr/>
            </p:nvSpPr>
            <p:spPr>
              <a:xfrm>
                <a:off x="3411485" y="2305507"/>
                <a:ext cx="504056" cy="504056"/>
              </a:xfrm>
              <a:prstGeom prst="pie">
                <a:avLst>
                  <a:gd name="adj1" fmla="val 7335024"/>
                  <a:gd name="adj2" fmla="val 11158173"/>
                </a:avLst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5" name="パイ 364"/>
              <p:cNvSpPr/>
              <p:nvPr/>
            </p:nvSpPr>
            <p:spPr>
              <a:xfrm>
                <a:off x="3412083" y="2306841"/>
                <a:ext cx="504056" cy="504056"/>
              </a:xfrm>
              <a:prstGeom prst="pie">
                <a:avLst>
                  <a:gd name="adj1" fmla="val 20342709"/>
                  <a:gd name="adj2" fmla="val 883098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50" name="平行四辺形 349"/>
            <p:cNvSpPr/>
            <p:nvPr/>
          </p:nvSpPr>
          <p:spPr>
            <a:xfrm>
              <a:off x="6668468" y="4392903"/>
              <a:ext cx="405036" cy="886436"/>
            </a:xfrm>
            <a:prstGeom prst="parallelogram">
              <a:avLst>
                <a:gd name="adj" fmla="val 92944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51" name="平行四辺形 350"/>
            <p:cNvSpPr/>
            <p:nvPr/>
          </p:nvSpPr>
          <p:spPr>
            <a:xfrm flipH="1">
              <a:off x="7052573" y="4392903"/>
              <a:ext cx="405036" cy="886436"/>
            </a:xfrm>
            <a:prstGeom prst="parallelogram">
              <a:avLst>
                <a:gd name="adj" fmla="val 92944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52" name="平行四辺形 351"/>
            <p:cNvSpPr/>
            <p:nvPr/>
          </p:nvSpPr>
          <p:spPr>
            <a:xfrm>
              <a:off x="4953968" y="4392903"/>
              <a:ext cx="405036" cy="886436"/>
            </a:xfrm>
            <a:prstGeom prst="parallelogram">
              <a:avLst>
                <a:gd name="adj" fmla="val 92944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53" name="平行四辺形 352"/>
            <p:cNvSpPr/>
            <p:nvPr/>
          </p:nvSpPr>
          <p:spPr>
            <a:xfrm flipH="1">
              <a:off x="5338073" y="4392903"/>
              <a:ext cx="405036" cy="886436"/>
            </a:xfrm>
            <a:prstGeom prst="parallelogram">
              <a:avLst>
                <a:gd name="adj" fmla="val 92944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54" name="角丸四角形 353"/>
            <p:cNvSpPr/>
            <p:nvPr/>
          </p:nvSpPr>
          <p:spPr>
            <a:xfrm>
              <a:off x="5349412" y="4319159"/>
              <a:ext cx="1728192" cy="45719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55" name="円/楕円 354"/>
            <p:cNvSpPr/>
            <p:nvPr/>
          </p:nvSpPr>
          <p:spPr>
            <a:xfrm>
              <a:off x="5241400" y="4283541"/>
              <a:ext cx="216024" cy="116954"/>
            </a:xfrm>
            <a:prstGeom prst="ellipse">
              <a:avLst/>
            </a:prstGeom>
            <a:gradFill flip="none" rotWithShape="1"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56" name="円/楕円 355"/>
            <p:cNvSpPr/>
            <p:nvPr/>
          </p:nvSpPr>
          <p:spPr>
            <a:xfrm>
              <a:off x="6961776" y="4283541"/>
              <a:ext cx="216024" cy="116954"/>
            </a:xfrm>
            <a:prstGeom prst="ellipse">
              <a:avLst/>
            </a:prstGeom>
            <a:gradFill flip="none" rotWithShape="1"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57" name="台形 356"/>
            <p:cNvSpPr/>
            <p:nvPr/>
          </p:nvSpPr>
          <p:spPr>
            <a:xfrm>
              <a:off x="6170427" y="3989719"/>
              <a:ext cx="86162" cy="364584"/>
            </a:xfrm>
            <a:prstGeom prst="trapezoi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58" name="円/楕円 357"/>
            <p:cNvSpPr/>
            <p:nvPr/>
          </p:nvSpPr>
          <p:spPr>
            <a:xfrm>
              <a:off x="6133385" y="4261895"/>
              <a:ext cx="160246" cy="160246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59" name="台形 358"/>
            <p:cNvSpPr/>
            <p:nvPr/>
          </p:nvSpPr>
          <p:spPr>
            <a:xfrm rot="10800000">
              <a:off x="4957537" y="5279339"/>
              <a:ext cx="792320" cy="105348"/>
            </a:xfrm>
            <a:prstGeom prst="trapezoid">
              <a:avLst/>
            </a:prstGeom>
            <a:gradFill flip="none" rotWithShape="1"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60" name="台形 359"/>
            <p:cNvSpPr/>
            <p:nvPr/>
          </p:nvSpPr>
          <p:spPr>
            <a:xfrm rot="10800000">
              <a:off x="6672037" y="5279339"/>
              <a:ext cx="792320" cy="105348"/>
            </a:xfrm>
            <a:prstGeom prst="trapezoid">
              <a:avLst/>
            </a:prstGeom>
            <a:gradFill flip="none" rotWithShape="1"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71" name="グループ化 370"/>
          <p:cNvGrpSpPr/>
          <p:nvPr/>
        </p:nvGrpSpPr>
        <p:grpSpPr>
          <a:xfrm>
            <a:off x="8130803" y="1206553"/>
            <a:ext cx="1210006" cy="1076074"/>
            <a:chOff x="3062417" y="4077073"/>
            <a:chExt cx="1236196" cy="1296144"/>
          </a:xfrm>
        </p:grpSpPr>
        <p:grpSp>
          <p:nvGrpSpPr>
            <p:cNvPr id="372" name="グループ化 371"/>
            <p:cNvGrpSpPr/>
            <p:nvPr/>
          </p:nvGrpSpPr>
          <p:grpSpPr>
            <a:xfrm>
              <a:off x="3062417" y="4406005"/>
              <a:ext cx="458956" cy="967211"/>
              <a:chOff x="4494044" y="4406005"/>
              <a:chExt cx="458956" cy="967211"/>
            </a:xfrm>
          </p:grpSpPr>
          <p:sp>
            <p:nvSpPr>
              <p:cNvPr id="381" name="直方体 380"/>
              <p:cNvSpPr/>
              <p:nvPr/>
            </p:nvSpPr>
            <p:spPr>
              <a:xfrm>
                <a:off x="4494044" y="4653136"/>
                <a:ext cx="458956" cy="720080"/>
              </a:xfrm>
              <a:prstGeom prst="cub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2" name="直方体 381"/>
              <p:cNvSpPr/>
              <p:nvPr/>
            </p:nvSpPr>
            <p:spPr>
              <a:xfrm>
                <a:off x="4494044" y="4477876"/>
                <a:ext cx="458956" cy="720080"/>
              </a:xfrm>
              <a:prstGeom prst="cub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3" name="直方体 382"/>
              <p:cNvSpPr/>
              <p:nvPr/>
            </p:nvSpPr>
            <p:spPr>
              <a:xfrm>
                <a:off x="4494044" y="4406005"/>
                <a:ext cx="458956" cy="529581"/>
              </a:xfrm>
              <a:prstGeom prst="cub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73" name="グループ化 372"/>
            <p:cNvGrpSpPr/>
            <p:nvPr/>
          </p:nvGrpSpPr>
          <p:grpSpPr>
            <a:xfrm>
              <a:off x="3449365" y="4077073"/>
              <a:ext cx="458956" cy="1296144"/>
              <a:chOff x="4494044" y="4406005"/>
              <a:chExt cx="458956" cy="967211"/>
            </a:xfrm>
          </p:grpSpPr>
          <p:sp>
            <p:nvSpPr>
              <p:cNvPr id="378" name="直方体 377"/>
              <p:cNvSpPr/>
              <p:nvPr/>
            </p:nvSpPr>
            <p:spPr>
              <a:xfrm>
                <a:off x="4494044" y="4653136"/>
                <a:ext cx="458956" cy="720080"/>
              </a:xfrm>
              <a:prstGeom prst="cub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9" name="直方体 378"/>
              <p:cNvSpPr/>
              <p:nvPr/>
            </p:nvSpPr>
            <p:spPr>
              <a:xfrm>
                <a:off x="4494044" y="4477876"/>
                <a:ext cx="458956" cy="720080"/>
              </a:xfrm>
              <a:prstGeom prst="cub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0" name="直方体 379"/>
              <p:cNvSpPr/>
              <p:nvPr/>
            </p:nvSpPr>
            <p:spPr>
              <a:xfrm>
                <a:off x="4494044" y="4406005"/>
                <a:ext cx="458956" cy="529581"/>
              </a:xfrm>
              <a:prstGeom prst="cub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74" name="グループ化 373"/>
            <p:cNvGrpSpPr/>
            <p:nvPr/>
          </p:nvGrpSpPr>
          <p:grpSpPr>
            <a:xfrm>
              <a:off x="3839657" y="4786756"/>
              <a:ext cx="458956" cy="586460"/>
              <a:chOff x="4494044" y="4406005"/>
              <a:chExt cx="458956" cy="967211"/>
            </a:xfrm>
          </p:grpSpPr>
          <p:sp>
            <p:nvSpPr>
              <p:cNvPr id="375" name="直方体 374"/>
              <p:cNvSpPr/>
              <p:nvPr/>
            </p:nvSpPr>
            <p:spPr>
              <a:xfrm>
                <a:off x="4494044" y="4653136"/>
                <a:ext cx="458956" cy="720080"/>
              </a:xfrm>
              <a:prstGeom prst="cub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6" name="直方体 375"/>
              <p:cNvSpPr/>
              <p:nvPr/>
            </p:nvSpPr>
            <p:spPr>
              <a:xfrm>
                <a:off x="4494044" y="4477876"/>
                <a:ext cx="458956" cy="720080"/>
              </a:xfrm>
              <a:prstGeom prst="cub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7" name="直方体 376"/>
              <p:cNvSpPr/>
              <p:nvPr/>
            </p:nvSpPr>
            <p:spPr>
              <a:xfrm>
                <a:off x="4494044" y="4406005"/>
                <a:ext cx="458956" cy="529581"/>
              </a:xfrm>
              <a:prstGeom prst="cub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384" name="グループ化 383"/>
          <p:cNvGrpSpPr/>
          <p:nvPr/>
        </p:nvGrpSpPr>
        <p:grpSpPr>
          <a:xfrm>
            <a:off x="8098795" y="2998391"/>
            <a:ext cx="1210006" cy="1299496"/>
            <a:chOff x="5741512" y="3807957"/>
            <a:chExt cx="1457468" cy="1565260"/>
          </a:xfrm>
        </p:grpSpPr>
        <p:grpSp>
          <p:nvGrpSpPr>
            <p:cNvPr id="385" name="グループ化 384"/>
            <p:cNvGrpSpPr/>
            <p:nvPr/>
          </p:nvGrpSpPr>
          <p:grpSpPr>
            <a:xfrm>
              <a:off x="5741512" y="4783043"/>
              <a:ext cx="291608" cy="590174"/>
              <a:chOff x="4494044" y="4007971"/>
              <a:chExt cx="458956" cy="1365245"/>
            </a:xfrm>
          </p:grpSpPr>
          <p:sp>
            <p:nvSpPr>
              <p:cNvPr id="410" name="直方体 409"/>
              <p:cNvSpPr/>
              <p:nvPr/>
            </p:nvSpPr>
            <p:spPr>
              <a:xfrm>
                <a:off x="4494044" y="4653136"/>
                <a:ext cx="458956" cy="720080"/>
              </a:xfrm>
              <a:prstGeom prst="cub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11" name="直方体 410"/>
              <p:cNvSpPr/>
              <p:nvPr/>
            </p:nvSpPr>
            <p:spPr>
              <a:xfrm>
                <a:off x="4494044" y="4477876"/>
                <a:ext cx="458956" cy="720080"/>
              </a:xfrm>
              <a:prstGeom prst="cub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12" name="直方体 411"/>
              <p:cNvSpPr/>
              <p:nvPr/>
            </p:nvSpPr>
            <p:spPr>
              <a:xfrm>
                <a:off x="4494044" y="4406005"/>
                <a:ext cx="458956" cy="529581"/>
              </a:xfrm>
              <a:prstGeom prst="cub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13" name="直方体 412"/>
              <p:cNvSpPr/>
              <p:nvPr/>
            </p:nvSpPr>
            <p:spPr>
              <a:xfrm>
                <a:off x="4494044" y="4150126"/>
                <a:ext cx="458956" cy="529581"/>
              </a:xfrm>
              <a:prstGeom prst="cub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14" name="直方体 413"/>
              <p:cNvSpPr/>
              <p:nvPr/>
            </p:nvSpPr>
            <p:spPr>
              <a:xfrm>
                <a:off x="4494044" y="4007971"/>
                <a:ext cx="458956" cy="529581"/>
              </a:xfrm>
              <a:prstGeom prst="cub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86" name="グループ化 385"/>
            <p:cNvGrpSpPr/>
            <p:nvPr/>
          </p:nvGrpSpPr>
          <p:grpSpPr>
            <a:xfrm>
              <a:off x="6015832" y="4077073"/>
              <a:ext cx="291608" cy="1296144"/>
              <a:chOff x="4494044" y="4007971"/>
              <a:chExt cx="458956" cy="1365245"/>
            </a:xfrm>
          </p:grpSpPr>
          <p:sp>
            <p:nvSpPr>
              <p:cNvPr id="405" name="直方体 404"/>
              <p:cNvSpPr/>
              <p:nvPr/>
            </p:nvSpPr>
            <p:spPr>
              <a:xfrm>
                <a:off x="4494044" y="4653136"/>
                <a:ext cx="458956" cy="720080"/>
              </a:xfrm>
              <a:prstGeom prst="cub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6" name="直方体 405"/>
              <p:cNvSpPr/>
              <p:nvPr/>
            </p:nvSpPr>
            <p:spPr>
              <a:xfrm>
                <a:off x="4494044" y="4477876"/>
                <a:ext cx="458956" cy="720080"/>
              </a:xfrm>
              <a:prstGeom prst="cub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7" name="直方体 406"/>
              <p:cNvSpPr/>
              <p:nvPr/>
            </p:nvSpPr>
            <p:spPr>
              <a:xfrm>
                <a:off x="4494044" y="4406005"/>
                <a:ext cx="458956" cy="529581"/>
              </a:xfrm>
              <a:prstGeom prst="cub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8" name="直方体 407"/>
              <p:cNvSpPr/>
              <p:nvPr/>
            </p:nvSpPr>
            <p:spPr>
              <a:xfrm>
                <a:off x="4494044" y="4150126"/>
                <a:ext cx="458956" cy="529581"/>
              </a:xfrm>
              <a:prstGeom prst="cub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9" name="直方体 408"/>
              <p:cNvSpPr/>
              <p:nvPr/>
            </p:nvSpPr>
            <p:spPr>
              <a:xfrm>
                <a:off x="4494044" y="4007971"/>
                <a:ext cx="458956" cy="529581"/>
              </a:xfrm>
              <a:prstGeom prst="cub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87" name="グループ化 386"/>
            <p:cNvGrpSpPr/>
            <p:nvPr/>
          </p:nvGrpSpPr>
          <p:grpSpPr>
            <a:xfrm>
              <a:off x="6320632" y="3807957"/>
              <a:ext cx="291608" cy="1565260"/>
              <a:chOff x="4494044" y="4007971"/>
              <a:chExt cx="458956" cy="1365245"/>
            </a:xfrm>
          </p:grpSpPr>
          <p:sp>
            <p:nvSpPr>
              <p:cNvPr id="400" name="直方体 399"/>
              <p:cNvSpPr/>
              <p:nvPr/>
            </p:nvSpPr>
            <p:spPr>
              <a:xfrm>
                <a:off x="4494044" y="4653136"/>
                <a:ext cx="458956" cy="720080"/>
              </a:xfrm>
              <a:prstGeom prst="cub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1" name="直方体 400"/>
              <p:cNvSpPr/>
              <p:nvPr/>
            </p:nvSpPr>
            <p:spPr>
              <a:xfrm>
                <a:off x="4494044" y="4477876"/>
                <a:ext cx="458956" cy="720080"/>
              </a:xfrm>
              <a:prstGeom prst="cub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2" name="直方体 401"/>
              <p:cNvSpPr/>
              <p:nvPr/>
            </p:nvSpPr>
            <p:spPr>
              <a:xfrm>
                <a:off x="4494044" y="4406005"/>
                <a:ext cx="458956" cy="529581"/>
              </a:xfrm>
              <a:prstGeom prst="cub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3" name="直方体 402"/>
              <p:cNvSpPr/>
              <p:nvPr/>
            </p:nvSpPr>
            <p:spPr>
              <a:xfrm>
                <a:off x="4494044" y="4150126"/>
                <a:ext cx="458956" cy="529581"/>
              </a:xfrm>
              <a:prstGeom prst="cub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4" name="直方体 403"/>
              <p:cNvSpPr/>
              <p:nvPr/>
            </p:nvSpPr>
            <p:spPr>
              <a:xfrm>
                <a:off x="4494044" y="4007971"/>
                <a:ext cx="458956" cy="529581"/>
              </a:xfrm>
              <a:prstGeom prst="cub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88" name="グループ化 387"/>
            <p:cNvGrpSpPr/>
            <p:nvPr/>
          </p:nvGrpSpPr>
          <p:grpSpPr>
            <a:xfrm>
              <a:off x="6602572" y="4264305"/>
              <a:ext cx="291608" cy="1108912"/>
              <a:chOff x="4494044" y="4007971"/>
              <a:chExt cx="458956" cy="1365245"/>
            </a:xfrm>
          </p:grpSpPr>
          <p:sp>
            <p:nvSpPr>
              <p:cNvPr id="395" name="直方体 394"/>
              <p:cNvSpPr/>
              <p:nvPr/>
            </p:nvSpPr>
            <p:spPr>
              <a:xfrm>
                <a:off x="4494044" y="4653136"/>
                <a:ext cx="458956" cy="720080"/>
              </a:xfrm>
              <a:prstGeom prst="cub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6" name="直方体 395"/>
              <p:cNvSpPr/>
              <p:nvPr/>
            </p:nvSpPr>
            <p:spPr>
              <a:xfrm>
                <a:off x="4494044" y="4477876"/>
                <a:ext cx="458956" cy="720080"/>
              </a:xfrm>
              <a:prstGeom prst="cub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7" name="直方体 396"/>
              <p:cNvSpPr/>
              <p:nvPr/>
            </p:nvSpPr>
            <p:spPr>
              <a:xfrm>
                <a:off x="4494044" y="4406005"/>
                <a:ext cx="458956" cy="529581"/>
              </a:xfrm>
              <a:prstGeom prst="cub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8" name="直方体 397"/>
              <p:cNvSpPr/>
              <p:nvPr/>
            </p:nvSpPr>
            <p:spPr>
              <a:xfrm>
                <a:off x="4494044" y="4150126"/>
                <a:ext cx="458956" cy="529581"/>
              </a:xfrm>
              <a:prstGeom prst="cub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9" name="直方体 398"/>
              <p:cNvSpPr/>
              <p:nvPr/>
            </p:nvSpPr>
            <p:spPr>
              <a:xfrm>
                <a:off x="4494044" y="4007971"/>
                <a:ext cx="458956" cy="529581"/>
              </a:xfrm>
              <a:prstGeom prst="cub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89" name="グループ化 388"/>
            <p:cNvGrpSpPr/>
            <p:nvPr/>
          </p:nvGrpSpPr>
          <p:grpSpPr>
            <a:xfrm>
              <a:off x="6907372" y="4547642"/>
              <a:ext cx="291608" cy="825575"/>
              <a:chOff x="4494044" y="4007971"/>
              <a:chExt cx="458956" cy="1365245"/>
            </a:xfrm>
          </p:grpSpPr>
          <p:sp>
            <p:nvSpPr>
              <p:cNvPr id="390" name="直方体 389"/>
              <p:cNvSpPr/>
              <p:nvPr/>
            </p:nvSpPr>
            <p:spPr>
              <a:xfrm>
                <a:off x="4494044" y="4653136"/>
                <a:ext cx="458956" cy="720080"/>
              </a:xfrm>
              <a:prstGeom prst="cub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1" name="直方体 390"/>
              <p:cNvSpPr/>
              <p:nvPr/>
            </p:nvSpPr>
            <p:spPr>
              <a:xfrm>
                <a:off x="4494044" y="4477876"/>
                <a:ext cx="458956" cy="720080"/>
              </a:xfrm>
              <a:prstGeom prst="cub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2" name="直方体 391"/>
              <p:cNvSpPr/>
              <p:nvPr/>
            </p:nvSpPr>
            <p:spPr>
              <a:xfrm>
                <a:off x="4494044" y="4406005"/>
                <a:ext cx="458956" cy="529581"/>
              </a:xfrm>
              <a:prstGeom prst="cub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3" name="直方体 392"/>
              <p:cNvSpPr/>
              <p:nvPr/>
            </p:nvSpPr>
            <p:spPr>
              <a:xfrm>
                <a:off x="4494044" y="4150126"/>
                <a:ext cx="458956" cy="529581"/>
              </a:xfrm>
              <a:prstGeom prst="cub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4" name="直方体 393"/>
              <p:cNvSpPr/>
              <p:nvPr/>
            </p:nvSpPr>
            <p:spPr>
              <a:xfrm>
                <a:off x="4494044" y="4007971"/>
                <a:ext cx="458956" cy="529581"/>
              </a:xfrm>
              <a:prstGeom prst="cub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415" name="グループ化 414"/>
          <p:cNvGrpSpPr/>
          <p:nvPr/>
        </p:nvGrpSpPr>
        <p:grpSpPr>
          <a:xfrm>
            <a:off x="8073785" y="5026081"/>
            <a:ext cx="1296868" cy="1195664"/>
            <a:chOff x="3512840" y="3501009"/>
            <a:chExt cx="1914957" cy="1765518"/>
          </a:xfrm>
        </p:grpSpPr>
        <p:grpSp>
          <p:nvGrpSpPr>
            <p:cNvPr id="416" name="グループ化 415"/>
            <p:cNvGrpSpPr/>
            <p:nvPr/>
          </p:nvGrpSpPr>
          <p:grpSpPr>
            <a:xfrm>
              <a:off x="4324514" y="3587571"/>
              <a:ext cx="291608" cy="1678956"/>
              <a:chOff x="4379992" y="3587571"/>
              <a:chExt cx="291608" cy="1678956"/>
            </a:xfrm>
          </p:grpSpPr>
          <p:sp>
            <p:nvSpPr>
              <p:cNvPr id="459" name="直方体 458"/>
              <p:cNvSpPr/>
              <p:nvPr/>
            </p:nvSpPr>
            <p:spPr>
              <a:xfrm>
                <a:off x="4379992" y="4659360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95000"/>
                      <a:lumOff val="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60" name="直方体 459"/>
              <p:cNvSpPr/>
              <p:nvPr/>
            </p:nvSpPr>
            <p:spPr>
              <a:xfrm>
                <a:off x="4379992" y="4168685"/>
                <a:ext cx="291608" cy="825575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61" name="直方体 460"/>
              <p:cNvSpPr/>
              <p:nvPr/>
            </p:nvSpPr>
            <p:spPr>
              <a:xfrm>
                <a:off x="4379992" y="3967748"/>
                <a:ext cx="291608" cy="825575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62" name="直方体 461"/>
              <p:cNvSpPr/>
              <p:nvPr/>
            </p:nvSpPr>
            <p:spPr>
              <a:xfrm>
                <a:off x="4379992" y="3885348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63" name="直方体 462"/>
              <p:cNvSpPr/>
              <p:nvPr/>
            </p:nvSpPr>
            <p:spPr>
              <a:xfrm>
                <a:off x="4379992" y="3718503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64" name="直方体 463"/>
              <p:cNvSpPr/>
              <p:nvPr/>
            </p:nvSpPr>
            <p:spPr>
              <a:xfrm>
                <a:off x="4379992" y="3587571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6">
                      <a:lumMod val="60000"/>
                      <a:lumOff val="40000"/>
                    </a:schemeClr>
                  </a:gs>
                  <a:gs pos="0">
                    <a:schemeClr val="accent6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17" name="グループ化 416"/>
            <p:cNvGrpSpPr/>
            <p:nvPr/>
          </p:nvGrpSpPr>
          <p:grpSpPr>
            <a:xfrm>
              <a:off x="4595072" y="4037045"/>
              <a:ext cx="291608" cy="1229481"/>
              <a:chOff x="4379992" y="3587571"/>
              <a:chExt cx="291608" cy="1678956"/>
            </a:xfrm>
          </p:grpSpPr>
          <p:sp>
            <p:nvSpPr>
              <p:cNvPr id="453" name="直方体 452"/>
              <p:cNvSpPr/>
              <p:nvPr/>
            </p:nvSpPr>
            <p:spPr>
              <a:xfrm>
                <a:off x="4379992" y="4659360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95000"/>
                      <a:lumOff val="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54" name="直方体 453"/>
              <p:cNvSpPr/>
              <p:nvPr/>
            </p:nvSpPr>
            <p:spPr>
              <a:xfrm>
                <a:off x="4379992" y="4168685"/>
                <a:ext cx="291608" cy="825575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55" name="直方体 454"/>
              <p:cNvSpPr/>
              <p:nvPr/>
            </p:nvSpPr>
            <p:spPr>
              <a:xfrm>
                <a:off x="4379992" y="3967748"/>
                <a:ext cx="291608" cy="825575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56" name="直方体 455"/>
              <p:cNvSpPr/>
              <p:nvPr/>
            </p:nvSpPr>
            <p:spPr>
              <a:xfrm>
                <a:off x="4379992" y="3885348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57" name="直方体 456"/>
              <p:cNvSpPr/>
              <p:nvPr/>
            </p:nvSpPr>
            <p:spPr>
              <a:xfrm>
                <a:off x="4379992" y="3718503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58" name="直方体 457"/>
              <p:cNvSpPr/>
              <p:nvPr/>
            </p:nvSpPr>
            <p:spPr>
              <a:xfrm>
                <a:off x="4379992" y="3587571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6">
                      <a:lumMod val="60000"/>
                      <a:lumOff val="40000"/>
                    </a:schemeClr>
                  </a:gs>
                  <a:gs pos="0">
                    <a:schemeClr val="accent6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18" name="グループ化 417"/>
            <p:cNvGrpSpPr/>
            <p:nvPr/>
          </p:nvGrpSpPr>
          <p:grpSpPr>
            <a:xfrm>
              <a:off x="4053956" y="4077072"/>
              <a:ext cx="291608" cy="1189454"/>
              <a:chOff x="4379992" y="3587571"/>
              <a:chExt cx="291608" cy="1678956"/>
            </a:xfrm>
          </p:grpSpPr>
          <p:sp>
            <p:nvSpPr>
              <p:cNvPr id="447" name="直方体 446"/>
              <p:cNvSpPr/>
              <p:nvPr/>
            </p:nvSpPr>
            <p:spPr>
              <a:xfrm>
                <a:off x="4379992" y="4659360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95000"/>
                      <a:lumOff val="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8" name="直方体 447"/>
              <p:cNvSpPr/>
              <p:nvPr/>
            </p:nvSpPr>
            <p:spPr>
              <a:xfrm>
                <a:off x="4379992" y="4168685"/>
                <a:ext cx="291608" cy="825575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9" name="直方体 448"/>
              <p:cNvSpPr/>
              <p:nvPr/>
            </p:nvSpPr>
            <p:spPr>
              <a:xfrm>
                <a:off x="4379992" y="3967748"/>
                <a:ext cx="291608" cy="825575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50" name="直方体 449"/>
              <p:cNvSpPr/>
              <p:nvPr/>
            </p:nvSpPr>
            <p:spPr>
              <a:xfrm>
                <a:off x="4379992" y="3885348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51" name="直方体 450"/>
              <p:cNvSpPr/>
              <p:nvPr/>
            </p:nvSpPr>
            <p:spPr>
              <a:xfrm>
                <a:off x="4379992" y="3718503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52" name="直方体 451"/>
              <p:cNvSpPr/>
              <p:nvPr/>
            </p:nvSpPr>
            <p:spPr>
              <a:xfrm>
                <a:off x="4379992" y="3587571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6">
                      <a:lumMod val="60000"/>
                      <a:lumOff val="40000"/>
                    </a:schemeClr>
                  </a:gs>
                  <a:gs pos="0">
                    <a:schemeClr val="accent6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19" name="グループ化 418"/>
            <p:cNvGrpSpPr/>
            <p:nvPr/>
          </p:nvGrpSpPr>
          <p:grpSpPr>
            <a:xfrm>
              <a:off x="3512840" y="4322895"/>
              <a:ext cx="291608" cy="940856"/>
              <a:chOff x="4379992" y="3587571"/>
              <a:chExt cx="291608" cy="1678956"/>
            </a:xfrm>
          </p:grpSpPr>
          <p:sp>
            <p:nvSpPr>
              <p:cNvPr id="441" name="直方体 440"/>
              <p:cNvSpPr/>
              <p:nvPr/>
            </p:nvSpPr>
            <p:spPr>
              <a:xfrm>
                <a:off x="4379992" y="4659360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95000"/>
                      <a:lumOff val="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2" name="直方体 441"/>
              <p:cNvSpPr/>
              <p:nvPr/>
            </p:nvSpPr>
            <p:spPr>
              <a:xfrm>
                <a:off x="4379992" y="4168685"/>
                <a:ext cx="291608" cy="825575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3" name="直方体 442"/>
              <p:cNvSpPr/>
              <p:nvPr/>
            </p:nvSpPr>
            <p:spPr>
              <a:xfrm>
                <a:off x="4379992" y="3967748"/>
                <a:ext cx="291608" cy="825575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4" name="直方体 443"/>
              <p:cNvSpPr/>
              <p:nvPr/>
            </p:nvSpPr>
            <p:spPr>
              <a:xfrm>
                <a:off x="4379992" y="3885348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5" name="直方体 444"/>
              <p:cNvSpPr/>
              <p:nvPr/>
            </p:nvSpPr>
            <p:spPr>
              <a:xfrm>
                <a:off x="4379992" y="3718503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6" name="直方体 445"/>
              <p:cNvSpPr/>
              <p:nvPr/>
            </p:nvSpPr>
            <p:spPr>
              <a:xfrm>
                <a:off x="4379992" y="3587571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6">
                      <a:lumMod val="60000"/>
                      <a:lumOff val="40000"/>
                    </a:schemeClr>
                  </a:gs>
                  <a:gs pos="0">
                    <a:schemeClr val="accent6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20" name="グループ化 419"/>
            <p:cNvGrpSpPr/>
            <p:nvPr/>
          </p:nvGrpSpPr>
          <p:grpSpPr>
            <a:xfrm>
              <a:off x="3783398" y="4488761"/>
              <a:ext cx="291608" cy="777765"/>
              <a:chOff x="4379992" y="3587571"/>
              <a:chExt cx="291608" cy="1678956"/>
            </a:xfrm>
          </p:grpSpPr>
          <p:sp>
            <p:nvSpPr>
              <p:cNvPr id="435" name="直方体 434"/>
              <p:cNvSpPr/>
              <p:nvPr/>
            </p:nvSpPr>
            <p:spPr>
              <a:xfrm>
                <a:off x="4379992" y="4659360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95000"/>
                      <a:lumOff val="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6" name="直方体 435"/>
              <p:cNvSpPr/>
              <p:nvPr/>
            </p:nvSpPr>
            <p:spPr>
              <a:xfrm>
                <a:off x="4379992" y="4168685"/>
                <a:ext cx="291608" cy="825575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7" name="直方体 436"/>
              <p:cNvSpPr/>
              <p:nvPr/>
            </p:nvSpPr>
            <p:spPr>
              <a:xfrm>
                <a:off x="4379992" y="3967748"/>
                <a:ext cx="291608" cy="825575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8" name="直方体 437"/>
              <p:cNvSpPr/>
              <p:nvPr/>
            </p:nvSpPr>
            <p:spPr>
              <a:xfrm>
                <a:off x="4379992" y="3885348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9" name="直方体 438"/>
              <p:cNvSpPr/>
              <p:nvPr/>
            </p:nvSpPr>
            <p:spPr>
              <a:xfrm>
                <a:off x="4379992" y="3718503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0" name="直方体 439"/>
              <p:cNvSpPr/>
              <p:nvPr/>
            </p:nvSpPr>
            <p:spPr>
              <a:xfrm>
                <a:off x="4379992" y="3587571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6">
                      <a:lumMod val="60000"/>
                      <a:lumOff val="40000"/>
                    </a:schemeClr>
                  </a:gs>
                  <a:gs pos="0">
                    <a:schemeClr val="accent6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21" name="グループ化 420"/>
            <p:cNvGrpSpPr/>
            <p:nvPr/>
          </p:nvGrpSpPr>
          <p:grpSpPr>
            <a:xfrm>
              <a:off x="4865630" y="3718503"/>
              <a:ext cx="291608" cy="1548023"/>
              <a:chOff x="4379992" y="3587571"/>
              <a:chExt cx="291608" cy="1678956"/>
            </a:xfrm>
          </p:grpSpPr>
          <p:sp>
            <p:nvSpPr>
              <p:cNvPr id="429" name="直方体 428"/>
              <p:cNvSpPr/>
              <p:nvPr/>
            </p:nvSpPr>
            <p:spPr>
              <a:xfrm>
                <a:off x="4379992" y="4659360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95000"/>
                      <a:lumOff val="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0" name="直方体 429"/>
              <p:cNvSpPr/>
              <p:nvPr/>
            </p:nvSpPr>
            <p:spPr>
              <a:xfrm>
                <a:off x="4379992" y="4168685"/>
                <a:ext cx="291608" cy="825575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1" name="直方体 430"/>
              <p:cNvSpPr/>
              <p:nvPr/>
            </p:nvSpPr>
            <p:spPr>
              <a:xfrm>
                <a:off x="4379992" y="3967748"/>
                <a:ext cx="291608" cy="825575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2" name="直方体 431"/>
              <p:cNvSpPr/>
              <p:nvPr/>
            </p:nvSpPr>
            <p:spPr>
              <a:xfrm>
                <a:off x="4379992" y="3885348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3" name="直方体 432"/>
              <p:cNvSpPr/>
              <p:nvPr/>
            </p:nvSpPr>
            <p:spPr>
              <a:xfrm>
                <a:off x="4379992" y="3718503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4" name="直方体 433"/>
              <p:cNvSpPr/>
              <p:nvPr/>
            </p:nvSpPr>
            <p:spPr>
              <a:xfrm>
                <a:off x="4379992" y="3587571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6">
                      <a:lumMod val="60000"/>
                      <a:lumOff val="40000"/>
                    </a:schemeClr>
                  </a:gs>
                  <a:gs pos="0">
                    <a:schemeClr val="accent6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22" name="グループ化 421"/>
            <p:cNvGrpSpPr/>
            <p:nvPr/>
          </p:nvGrpSpPr>
          <p:grpSpPr>
            <a:xfrm>
              <a:off x="5136189" y="3501009"/>
              <a:ext cx="291608" cy="1765518"/>
              <a:chOff x="4379992" y="3587571"/>
              <a:chExt cx="291608" cy="1678956"/>
            </a:xfrm>
          </p:grpSpPr>
          <p:sp>
            <p:nvSpPr>
              <p:cNvPr id="423" name="直方体 422"/>
              <p:cNvSpPr/>
              <p:nvPr/>
            </p:nvSpPr>
            <p:spPr>
              <a:xfrm>
                <a:off x="4379992" y="4659360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95000"/>
                      <a:lumOff val="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24" name="直方体 423"/>
              <p:cNvSpPr/>
              <p:nvPr/>
            </p:nvSpPr>
            <p:spPr>
              <a:xfrm>
                <a:off x="4379992" y="4168685"/>
                <a:ext cx="291608" cy="825575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25" name="直方体 424"/>
              <p:cNvSpPr/>
              <p:nvPr/>
            </p:nvSpPr>
            <p:spPr>
              <a:xfrm>
                <a:off x="4379992" y="3967748"/>
                <a:ext cx="291608" cy="825575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26" name="直方体 425"/>
              <p:cNvSpPr/>
              <p:nvPr/>
            </p:nvSpPr>
            <p:spPr>
              <a:xfrm>
                <a:off x="4379992" y="3885348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27" name="直方体 426"/>
              <p:cNvSpPr/>
              <p:nvPr/>
            </p:nvSpPr>
            <p:spPr>
              <a:xfrm>
                <a:off x="4379992" y="3718503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28" name="直方体 427"/>
              <p:cNvSpPr/>
              <p:nvPr/>
            </p:nvSpPr>
            <p:spPr>
              <a:xfrm>
                <a:off x="4379992" y="3587571"/>
                <a:ext cx="291608" cy="607167"/>
              </a:xfrm>
              <a:prstGeom prst="cube">
                <a:avLst/>
              </a:prstGeom>
              <a:gradFill flip="none" rotWithShape="1">
                <a:gsLst>
                  <a:gs pos="100000">
                    <a:schemeClr val="accent6">
                      <a:lumMod val="60000"/>
                      <a:lumOff val="40000"/>
                    </a:schemeClr>
                  </a:gs>
                  <a:gs pos="0">
                    <a:schemeClr val="accent6">
                      <a:lumMod val="50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0543379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A4 210 x 297 mm</PresentationFormat>
  <Paragraphs>30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pptx254_分析イメージ2</dc:title>
  <dc:subject>pptx254_分析イメージ2</dc:subject>
  <dc:creator>http://www.digipot.net</dc:creator>
  <cp:lastModifiedBy/>
  <cp:revision>1</cp:revision>
  <dcterms:created xsi:type="dcterms:W3CDTF">2014-05-08T07:12:24Z</dcterms:created>
  <dcterms:modified xsi:type="dcterms:W3CDTF">2014-12-24T05:45:52Z</dcterms:modified>
  <cp:category/>
  <cp:version>1</cp:version>
</cp:coreProperties>
</file>